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6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8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9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0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1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2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3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4.xml" ContentType="application/vnd.openxmlformats-officedocument.themeOverride+xml"/>
  <Override PartName="/ppt/notesSlides/notesSlide9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5.xml" ContentType="application/vnd.openxmlformats-officedocument.themeOverrid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16.xml" ContentType="application/vnd.openxmlformats-officedocument.themeOverr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theme/themeOverride17.xml" ContentType="application/vnd.openxmlformats-officedocument.themeOverr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theme/themeOverride18.xml" ContentType="application/vnd.openxmlformats-officedocument.themeOverr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theme/themeOverride19.xml" ContentType="application/vnd.openxmlformats-officedocument.themeOverr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theme/themeOverride20.xml" ContentType="application/vnd.openxmlformats-officedocument.themeOverr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theme/themeOverride2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theme/themeOverride22.xml" ContentType="application/vnd.openxmlformats-officedocument.themeOverr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theme/themeOverride23.xml" ContentType="application/vnd.openxmlformats-officedocument.themeOverrid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theme/themeOverride24.xml" ContentType="application/vnd.openxmlformats-officedocument.themeOverr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theme/themeOverride25.xml" ContentType="application/vnd.openxmlformats-officedocument.themeOverr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theme/themeOverride26.xml" ContentType="application/vnd.openxmlformats-officedocument.themeOverrid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theme/themeOverride27.xml" ContentType="application/vnd.openxmlformats-officedocument.themeOverrid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theme/themeOverride28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449" r:id="rId3"/>
    <p:sldId id="450" r:id="rId4"/>
    <p:sldId id="445" r:id="rId5"/>
    <p:sldId id="329" r:id="rId6"/>
    <p:sldId id="330" r:id="rId7"/>
    <p:sldId id="268" r:id="rId8"/>
    <p:sldId id="444" r:id="rId9"/>
    <p:sldId id="454" r:id="rId10"/>
    <p:sldId id="456" r:id="rId11"/>
    <p:sldId id="448" r:id="rId12"/>
    <p:sldId id="451" r:id="rId13"/>
    <p:sldId id="442" r:id="rId14"/>
    <p:sldId id="262" r:id="rId15"/>
    <p:sldId id="265" r:id="rId16"/>
    <p:sldId id="326" r:id="rId17"/>
    <p:sldId id="447" r:id="rId18"/>
    <p:sldId id="446" r:id="rId19"/>
    <p:sldId id="327" r:id="rId20"/>
  </p:sldIdLst>
  <p:sldSz cx="12192000" cy="6858000"/>
  <p:notesSz cx="6858000" cy="9144000"/>
  <p:defaultTextStyle>
    <a:defPPr>
      <a:defRPr lang="ja-A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CBC1D28-65F9-0043-AB6C-C6495E52E025}">
          <p14:sldIdLst>
            <p14:sldId id="449"/>
            <p14:sldId id="450"/>
          </p14:sldIdLst>
        </p14:section>
        <p14:section name="Experiment" id="{6F64712D-3BF1-334C-98B3-C3F88B48905D}">
          <p14:sldIdLst>
            <p14:sldId id="445"/>
            <p14:sldId id="329"/>
            <p14:sldId id="330"/>
          </p14:sldIdLst>
        </p14:section>
        <p14:section name="Goal" id="{A87B9765-C96F-3643-9E69-14C3338630A6}">
          <p14:sldIdLst>
            <p14:sldId id="268"/>
          </p14:sldIdLst>
        </p14:section>
        <p14:section name="Results: Japanese recorded the highest Accuracy" id="{0E854863-A257-C042-9CE0-28E4160BDFFE}">
          <p14:sldIdLst>
            <p14:sldId id="444"/>
            <p14:sldId id="454"/>
            <p14:sldId id="456"/>
          </p14:sldIdLst>
        </p14:section>
        <p14:section name="summary" id="{1B5BF1FE-A67F-434B-9806-917189A167D1}">
          <p14:sldIdLst>
            <p14:sldId id="448"/>
            <p14:sldId id="451"/>
            <p14:sldId id="442"/>
            <p14:sldId id="262"/>
            <p14:sldId id="265"/>
            <p14:sldId id="326"/>
            <p14:sldId id="447"/>
            <p14:sldId id="446"/>
            <p14:sldId id="327"/>
          </p14:sldIdLst>
        </p14:section>
        <p14:section name="サマリー セクション" id="{D544617B-D90F-E443-A30B-568380A6D0F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BA"/>
    <a:srgbClr val="970D53"/>
    <a:srgbClr val="CCCCCC"/>
    <a:srgbClr val="07466E"/>
    <a:srgbClr val="04629B"/>
    <a:srgbClr val="6F267F"/>
    <a:srgbClr val="476320"/>
    <a:srgbClr val="A2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5"/>
    <p:restoredTop sz="64354"/>
  </p:normalViewPr>
  <p:slideViewPr>
    <p:cSldViewPr snapToGrid="0">
      <p:cViewPr varScale="1">
        <p:scale>
          <a:sx n="80" d="100"/>
          <a:sy n="80" d="100"/>
        </p:scale>
        <p:origin x="2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ikoyanagi/Desktop/comment_recommendation/slides/FOSE2023/result_for_FOSE20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ikoyanagi/Desktop/comment_recommendation/slides/FOSE2023/result_for_FOSE202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ikoyanagi/Desktop/comment_recommendation/slides/FOSE2023/result_for_FOSE2023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ikoyanagi/Desktop/comment_recommendation/slides/FOSE2023/result_for_FOSE20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6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7.xml"/><Relationship Id="rId2" Type="http://schemas.microsoft.com/office/2011/relationships/chartColorStyle" Target="colors21.xml"/><Relationship Id="rId1" Type="http://schemas.microsoft.com/office/2011/relationships/chartStyle" Target="style21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8.xml"/><Relationship Id="rId2" Type="http://schemas.microsoft.com/office/2011/relationships/chartColorStyle" Target="colors22.xml"/><Relationship Id="rId1" Type="http://schemas.microsoft.com/office/2011/relationships/chartStyle" Target="style22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9.xml"/><Relationship Id="rId2" Type="http://schemas.microsoft.com/office/2011/relationships/chartColorStyle" Target="colors23.xml"/><Relationship Id="rId1" Type="http://schemas.microsoft.com/office/2011/relationships/chartStyle" Target="style23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0.xml"/><Relationship Id="rId2" Type="http://schemas.microsoft.com/office/2011/relationships/chartColorStyle" Target="colors24.xml"/><Relationship Id="rId1" Type="http://schemas.microsoft.com/office/2011/relationships/chartStyle" Target="style24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1.xml"/><Relationship Id="rId2" Type="http://schemas.microsoft.com/office/2011/relationships/chartColorStyle" Target="colors25.xml"/><Relationship Id="rId1" Type="http://schemas.microsoft.com/office/2011/relationships/chartStyle" Target="style25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keikoyanagi/Desktop/comment_recommendation/slides/FOSE2023/result_for_FOSE2023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2.xml"/><Relationship Id="rId2" Type="http://schemas.microsoft.com/office/2011/relationships/chartColorStyle" Target="colors27.xml"/><Relationship Id="rId1" Type="http://schemas.microsoft.com/office/2011/relationships/chartStyle" Target="style27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3.xml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4.xml"/><Relationship Id="rId2" Type="http://schemas.microsoft.com/office/2011/relationships/chartColorStyle" Target="colors29.xml"/><Relationship Id="rId1" Type="http://schemas.microsoft.com/office/2011/relationships/chartStyle" Target="style29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5.xml"/><Relationship Id="rId2" Type="http://schemas.microsoft.com/office/2011/relationships/chartColorStyle" Target="colors30.xml"/><Relationship Id="rId1" Type="http://schemas.microsoft.com/office/2011/relationships/chartStyle" Target="style30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6.xml"/><Relationship Id="rId2" Type="http://schemas.microsoft.com/office/2011/relationships/chartColorStyle" Target="colors31.xml"/><Relationship Id="rId1" Type="http://schemas.microsoft.com/office/2011/relationships/chartStyle" Target="style31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7.xml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8.xml"/><Relationship Id="rId2" Type="http://schemas.microsoft.com/office/2011/relationships/chartColorStyle" Target="colors33.xml"/><Relationship Id="rId1" Type="http://schemas.microsoft.com/office/2011/relationships/chartStyle" Target="style33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/Users/keikoyanagi/Desktop/comment_recommendation/slides/FOSE2023/result_for_FOSE202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EF-754D-98B4-B5746183263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EF-754D-98B4-B5746183263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EF-754D-98B4-B57461832636}"/>
              </c:ext>
            </c:extLst>
          </c:dPt>
          <c:cat>
            <c:strRef>
              <c:f>Sheet1!$B$16:$D$16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Sheet1!$B$17:$D$17</c:f>
              <c:numCache>
                <c:formatCode>0.0%</c:formatCode>
                <c:ptCount val="3"/>
                <c:pt idx="0">
                  <c:v>0.63600000000000001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EF-754D-98B4-B57461832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800" b="0" i="0" u="none" strike="noStrike" kern="1200" baseline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EF-754D-98B4-B5746183263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EF-754D-98B4-B5746183263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EF-754D-98B4-B57461832636}"/>
              </c:ext>
            </c:extLst>
          </c:dPt>
          <c:cat>
            <c:strRef>
              <c:f>Sheet1!$B$16:$D$16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Sheet1!$B$17:$D$17</c:f>
              <c:numCache>
                <c:formatCode>0.0%</c:formatCode>
                <c:ptCount val="3"/>
                <c:pt idx="0">
                  <c:v>0.63600000000000001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EF-754D-98B4-B57461832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E0-E84F-9ED2-7104A6F2193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E0-E84F-9ED2-7104A6F2193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E0-E84F-9ED2-7104A6F2193A}"/>
              </c:ext>
            </c:extLst>
          </c:dPt>
          <c:cat>
            <c:strRef>
              <c:f>Sheet1!$B$20:$D$20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Sheet1!$B$21:$D$21</c:f>
              <c:numCache>
                <c:formatCode>0.0%</c:formatCode>
                <c:ptCount val="3"/>
                <c:pt idx="0">
                  <c:v>0.627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E0-E84F-9ED2-7104A6F21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22-6F4F-8441-38508B1848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22-6F4F-8441-38508B1848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22-6F4F-8441-38508B18487A}"/>
              </c:ext>
            </c:extLst>
          </c:dPt>
          <c:cat>
            <c:strRef>
              <c:f>Sheet1!$G$16:$I$16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Sheet1!$G$17:$I$17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0.54300000000000004</c:v>
                </c:pt>
                <c:pt idx="2">
                  <c:v>0.41499999999999998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22-6F4F-8441-38508B184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E2-FE4A-B0FE-98D23F6F08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E2-FE4A-B0FE-98D23F6F08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E2-FE4A-B0FE-98D23F6F0837}"/>
              </c:ext>
            </c:extLst>
          </c:dPt>
          <c:cat>
            <c:strRef>
              <c:f>Sheet1!$G$20:$I$20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Sheet1!$G$21:$I$21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0.54400000000000004</c:v>
                </c:pt>
                <c:pt idx="2">
                  <c:v>0.41299999999999998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E2-FE4A-B0FE-98D23F6F0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29-8945-81B8-0B6E3FCEB95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9-8945-81B8-0B6E3FCEB95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29-8945-81B8-0B6E3FCEB957}"/>
              </c:ext>
            </c:extLst>
          </c:dPt>
          <c:cat>
            <c:strRef>
              <c:f>Sheet1!$L$16:$N$16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Sheet1!$L$17:$N$17</c:f>
              <c:numCache>
                <c:formatCode>0.0%</c:formatCode>
                <c:ptCount val="3"/>
                <c:pt idx="0">
                  <c:v>0.28299999999999997</c:v>
                </c:pt>
                <c:pt idx="1">
                  <c:v>0.28899999999999998</c:v>
                </c:pt>
                <c:pt idx="2">
                  <c:v>0.22700000000000001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29-8945-81B8-0B6E3FCEB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E-7346-9348-E35939ED657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E-7346-9348-E35939ED657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E-7346-9348-E35939ED6572}"/>
              </c:ext>
            </c:extLst>
          </c:dPt>
          <c:cat>
            <c:strRef>
              <c:f>Sheet1!$L$20:$N$20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Sheet1!$L$21:$N$21</c:f>
              <c:numCache>
                <c:formatCode>0.0%</c:formatCode>
                <c:ptCount val="3"/>
                <c:pt idx="0">
                  <c:v>0.28799999999999998</c:v>
                </c:pt>
                <c:pt idx="1">
                  <c:v>0.30299999999999999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AE-7346-9348-E35939ED6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D-5240-BA45-6ABFE6209E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D-5240-BA45-6ABFE6209E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D-5240-BA45-6ABFE6209EB7}"/>
              </c:ext>
            </c:extLst>
          </c:dPt>
          <c:cat>
            <c:strRef>
              <c:f>Sheet1!$Q$16:$S$16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Sheet1!$Q$17:$S$17</c:f>
              <c:numCache>
                <c:formatCode>0.0%</c:formatCode>
                <c:ptCount val="3"/>
                <c:pt idx="0">
                  <c:v>0.104</c:v>
                </c:pt>
                <c:pt idx="1">
                  <c:v>0.11</c:v>
                </c:pt>
                <c:pt idx="2" formatCode="0.00%">
                  <c:v>7.8100000000000003E-2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0D-5240-BA45-6ABFE6209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E4-E546-B9EB-E2F5F95C90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E4-E546-B9EB-E2F5F95C90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E4-E546-B9EB-E2F5F95C90CB}"/>
              </c:ext>
            </c:extLst>
          </c:dPt>
          <c:cat>
            <c:strRef>
              <c:f>Sheet1!$Q$20:$S$20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Sheet1!$Q$21:$S$21</c:f>
              <c:numCache>
                <c:formatCode>0.0%</c:formatCode>
                <c:ptCount val="3"/>
                <c:pt idx="0">
                  <c:v>0.105</c:v>
                </c:pt>
                <c:pt idx="1">
                  <c:v>0.111</c:v>
                </c:pt>
                <c:pt idx="2" formatCode="0.00%">
                  <c:v>7.9100000000000004E-2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E4-E546-B9EB-E2F5F95C9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EF-754D-98B4-B5746183263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EF-754D-98B4-B5746183263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EF-754D-98B4-B57461832636}"/>
              </c:ext>
            </c:extLst>
          </c:dPt>
          <c:cat>
            <c:strRef>
              <c:f>Sheet1!$B$16:$D$16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Sheet1!$B$17:$D$17</c:f>
              <c:numCache>
                <c:formatCode>0.0%</c:formatCode>
                <c:ptCount val="3"/>
                <c:pt idx="0">
                  <c:v>0.63600000000000001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EF-754D-98B4-B57461832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E0-E84F-9ED2-7104A6F2193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E0-E84F-9ED2-7104A6F2193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E0-E84F-9ED2-7104A6F2193A}"/>
              </c:ext>
            </c:extLst>
          </c:dPt>
          <c:cat>
            <c:strRef>
              <c:f>Sheet1!$B$20:$D$20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Sheet1!$B$21:$D$21</c:f>
              <c:numCache>
                <c:formatCode>0.0%</c:formatCode>
                <c:ptCount val="3"/>
                <c:pt idx="0">
                  <c:v>0.627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E0-E84F-9ED2-7104A6F21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EF-754D-98B4-B5746183263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EF-754D-98B4-B5746183263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EF-754D-98B4-B57461832636}"/>
              </c:ext>
            </c:extLst>
          </c:dPt>
          <c:cat>
            <c:strRef>
              <c:f>Sheet1!$B$16:$D$16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Sheet1!$B$17:$D$17</c:f>
              <c:numCache>
                <c:formatCode>0.0%</c:formatCode>
                <c:ptCount val="3"/>
                <c:pt idx="0">
                  <c:v>0.63600000000000001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EF-754D-98B4-B57461832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22-6F4F-8441-38508B1848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22-6F4F-8441-38508B1848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22-6F4F-8441-38508B18487A}"/>
              </c:ext>
            </c:extLst>
          </c:dPt>
          <c:cat>
            <c:strRef>
              <c:f>Sheet1!$G$16:$I$16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Sheet1!$G$17:$I$17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0.54300000000000004</c:v>
                </c:pt>
                <c:pt idx="2">
                  <c:v>0.41499999999999998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22-6F4F-8441-38508B184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E2-FE4A-B0FE-98D23F6F08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E2-FE4A-B0FE-98D23F6F08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E2-FE4A-B0FE-98D23F6F0837}"/>
              </c:ext>
            </c:extLst>
          </c:dPt>
          <c:cat>
            <c:strRef>
              <c:f>Sheet1!$G$20:$I$20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Sheet1!$G$21:$I$21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0.54400000000000004</c:v>
                </c:pt>
                <c:pt idx="2">
                  <c:v>0.41299999999999998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E2-FE4A-B0FE-98D23F6F0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29-8945-81B8-0B6E3FCEB95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9-8945-81B8-0B6E3FCEB95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29-8945-81B8-0B6E3FCEB957}"/>
              </c:ext>
            </c:extLst>
          </c:dPt>
          <c:cat>
            <c:strRef>
              <c:f>Sheet1!$L$16:$N$16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Sheet1!$L$17:$N$17</c:f>
              <c:numCache>
                <c:formatCode>0.0%</c:formatCode>
                <c:ptCount val="3"/>
                <c:pt idx="0">
                  <c:v>0.28299999999999997</c:v>
                </c:pt>
                <c:pt idx="1">
                  <c:v>0.28899999999999998</c:v>
                </c:pt>
                <c:pt idx="2">
                  <c:v>0.22700000000000001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29-8945-81B8-0B6E3FCEB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E-7346-9348-E35939ED657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E-7346-9348-E35939ED657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E-7346-9348-E35939ED6572}"/>
              </c:ext>
            </c:extLst>
          </c:dPt>
          <c:cat>
            <c:strRef>
              <c:f>Sheet1!$L$20:$N$20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Sheet1!$L$21:$N$21</c:f>
              <c:numCache>
                <c:formatCode>0.0%</c:formatCode>
                <c:ptCount val="3"/>
                <c:pt idx="0">
                  <c:v>0.28799999999999998</c:v>
                </c:pt>
                <c:pt idx="1">
                  <c:v>0.30299999999999999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AE-7346-9348-E35939ED6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D-5240-BA45-6ABFE6209E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D-5240-BA45-6ABFE6209E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D-5240-BA45-6ABFE6209EB7}"/>
              </c:ext>
            </c:extLst>
          </c:dPt>
          <c:cat>
            <c:strRef>
              <c:f>Sheet1!$Q$16:$S$16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Sheet1!$Q$17:$S$17</c:f>
              <c:numCache>
                <c:formatCode>0.0%</c:formatCode>
                <c:ptCount val="3"/>
                <c:pt idx="0">
                  <c:v>0.104</c:v>
                </c:pt>
                <c:pt idx="1">
                  <c:v>0.11</c:v>
                </c:pt>
                <c:pt idx="2" formatCode="0.00%">
                  <c:v>7.8100000000000003E-2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0D-5240-BA45-6ABFE6209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E4-E546-B9EB-E2F5F95C90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E4-E546-B9EB-E2F5F95C90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E4-E546-B9EB-E2F5F95C90CB}"/>
              </c:ext>
            </c:extLst>
          </c:dPt>
          <c:cat>
            <c:strRef>
              <c:f>Sheet1!$Q$20:$S$20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Sheet1!$Q$21:$S$21</c:f>
              <c:numCache>
                <c:formatCode>0.0%</c:formatCode>
                <c:ptCount val="3"/>
                <c:pt idx="0">
                  <c:v>0.105</c:v>
                </c:pt>
                <c:pt idx="1">
                  <c:v>0.111</c:v>
                </c:pt>
                <c:pt idx="2" formatCode="0.00%">
                  <c:v>7.9100000000000004E-2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E4-E546-B9EB-E2F5F95C9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EF-754D-98B4-B5746183263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EF-754D-98B4-B5746183263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EF-754D-98B4-B57461832636}"/>
              </c:ext>
            </c:extLst>
          </c:dPt>
          <c:cat>
            <c:strRef>
              <c:f>Sheet1!$B$16:$D$16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Sheet1!$B$17:$D$17</c:f>
              <c:numCache>
                <c:formatCode>0.0%</c:formatCode>
                <c:ptCount val="3"/>
                <c:pt idx="0">
                  <c:v>0.63600000000000001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BEF-754D-98B4-B574618326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E0-E84F-9ED2-7104A6F2193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E0-E84F-9ED2-7104A6F2193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E0-E84F-9ED2-7104A6F2193A}"/>
              </c:ext>
            </c:extLst>
          </c:dPt>
          <c:cat>
            <c:strRef>
              <c:f>Sheet1!$B$20:$D$20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Sheet1!$B$21:$D$21</c:f>
              <c:numCache>
                <c:formatCode>0.0%</c:formatCode>
                <c:ptCount val="3"/>
                <c:pt idx="0">
                  <c:v>0.627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E0-E84F-9ED2-7104A6F21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22-6F4F-8441-38508B1848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22-6F4F-8441-38508B1848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22-6F4F-8441-38508B18487A}"/>
              </c:ext>
            </c:extLst>
          </c:dPt>
          <c:cat>
            <c:strRef>
              <c:f>Sheet1!$G$16:$I$16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Sheet1!$G$17:$I$17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0.54300000000000004</c:v>
                </c:pt>
                <c:pt idx="2">
                  <c:v>0.41499999999999998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22-6F4F-8441-38508B184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E2-FE4A-B0FE-98D23F6F08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E2-FE4A-B0FE-98D23F6F08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E2-FE4A-B0FE-98D23F6F0837}"/>
              </c:ext>
            </c:extLst>
          </c:dPt>
          <c:cat>
            <c:strRef>
              <c:f>Sheet1!$G$20:$I$20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Sheet1!$G$21:$I$21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0.54400000000000004</c:v>
                </c:pt>
                <c:pt idx="2">
                  <c:v>0.41299999999999998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E2-FE4A-B0FE-98D23F6F0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E0-E84F-9ED2-7104A6F2193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E0-E84F-9ED2-7104A6F2193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E0-E84F-9ED2-7104A6F2193A}"/>
              </c:ext>
            </c:extLst>
          </c:dPt>
          <c:cat>
            <c:strRef>
              <c:f>Sheet1!$B$20:$D$20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Sheet1!$B$21:$D$21</c:f>
              <c:numCache>
                <c:formatCode>0.0%</c:formatCode>
                <c:ptCount val="3"/>
                <c:pt idx="0">
                  <c:v>0.627</c:v>
                </c:pt>
                <c:pt idx="1">
                  <c:v>0.68100000000000005</c:v>
                </c:pt>
                <c:pt idx="2">
                  <c:v>0.52100000000000002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7E0-E84F-9ED2-7104A6F21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29-8945-81B8-0B6E3FCEB95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9-8945-81B8-0B6E3FCEB95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29-8945-81B8-0B6E3FCEB957}"/>
              </c:ext>
            </c:extLst>
          </c:dPt>
          <c:cat>
            <c:strRef>
              <c:f>Sheet1!$L$16:$N$16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Sheet1!$L$17:$N$17</c:f>
              <c:numCache>
                <c:formatCode>0.0%</c:formatCode>
                <c:ptCount val="3"/>
                <c:pt idx="0">
                  <c:v>0.28299999999999997</c:v>
                </c:pt>
                <c:pt idx="1">
                  <c:v>0.28899999999999998</c:v>
                </c:pt>
                <c:pt idx="2">
                  <c:v>0.22700000000000001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29-8945-81B8-0B6E3FCEB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E-7346-9348-E35939ED657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E-7346-9348-E35939ED657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E-7346-9348-E35939ED6572}"/>
              </c:ext>
            </c:extLst>
          </c:dPt>
          <c:cat>
            <c:strRef>
              <c:f>Sheet1!$L$20:$N$20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Sheet1!$L$21:$N$21</c:f>
              <c:numCache>
                <c:formatCode>0.0%</c:formatCode>
                <c:ptCount val="3"/>
                <c:pt idx="0">
                  <c:v>0.28799999999999998</c:v>
                </c:pt>
                <c:pt idx="1">
                  <c:v>0.30299999999999999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AE-7346-9348-E35939ED6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D-5240-BA45-6ABFE6209E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D-5240-BA45-6ABFE6209E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D-5240-BA45-6ABFE6209EB7}"/>
              </c:ext>
            </c:extLst>
          </c:dPt>
          <c:cat>
            <c:strRef>
              <c:f>Sheet1!$Q$16:$S$16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Sheet1!$Q$17:$S$17</c:f>
              <c:numCache>
                <c:formatCode>0.0%</c:formatCode>
                <c:ptCount val="3"/>
                <c:pt idx="0">
                  <c:v>0.104</c:v>
                </c:pt>
                <c:pt idx="1">
                  <c:v>0.11</c:v>
                </c:pt>
                <c:pt idx="2" formatCode="0.00%">
                  <c:v>7.8100000000000003E-2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0D-5240-BA45-6ABFE6209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E4-E546-B9EB-E2F5F95C90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E4-E546-B9EB-E2F5F95C90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E4-E546-B9EB-E2F5F95C90CB}"/>
              </c:ext>
            </c:extLst>
          </c:dPt>
          <c:cat>
            <c:strRef>
              <c:f>Sheet1!$Q$20:$S$20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Sheet1!$Q$21:$S$21</c:f>
              <c:numCache>
                <c:formatCode>0.0%</c:formatCode>
                <c:ptCount val="3"/>
                <c:pt idx="0">
                  <c:v>0.105</c:v>
                </c:pt>
                <c:pt idx="1">
                  <c:v>0.111</c:v>
                </c:pt>
                <c:pt idx="2" formatCode="0.00%">
                  <c:v>7.9100000000000004E-2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E4-E546-B9EB-E2F5F95C9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B22-6F4F-8441-38508B18487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B22-6F4F-8441-38508B18487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B22-6F4F-8441-38508B18487A}"/>
              </c:ext>
            </c:extLst>
          </c:dPt>
          <c:cat>
            <c:strRef>
              <c:f>Sheet1!$G$16:$I$16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Sheet1!$G$17:$I$17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0.54300000000000004</c:v>
                </c:pt>
                <c:pt idx="2">
                  <c:v>0.41499999999999998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B22-6F4F-8441-38508B184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E2-FE4A-B0FE-98D23F6F083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E2-FE4A-B0FE-98D23F6F083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E2-FE4A-B0FE-98D23F6F0837}"/>
              </c:ext>
            </c:extLst>
          </c:dPt>
          <c:cat>
            <c:strRef>
              <c:f>Sheet1!$G$20:$I$20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Sheet1!$G$21:$I$21</c:f>
              <c:numCache>
                <c:formatCode>0.0%</c:formatCode>
                <c:ptCount val="3"/>
                <c:pt idx="0">
                  <c:v>0.50900000000000001</c:v>
                </c:pt>
                <c:pt idx="1">
                  <c:v>0.54400000000000004</c:v>
                </c:pt>
                <c:pt idx="2">
                  <c:v>0.41299999999999998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BE2-FE4A-B0FE-98D23F6F0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029-8945-81B8-0B6E3FCEB95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029-8945-81B8-0B6E3FCEB95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029-8945-81B8-0B6E3FCEB957}"/>
              </c:ext>
            </c:extLst>
          </c:dPt>
          <c:cat>
            <c:strRef>
              <c:f>Sheet1!$L$16:$N$16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Sheet1!$L$17:$N$17</c:f>
              <c:numCache>
                <c:formatCode>0.0%</c:formatCode>
                <c:ptCount val="3"/>
                <c:pt idx="0">
                  <c:v>0.28299999999999997</c:v>
                </c:pt>
                <c:pt idx="1">
                  <c:v>0.28899999999999998</c:v>
                </c:pt>
                <c:pt idx="2">
                  <c:v>0.22700000000000001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29-8945-81B8-0B6E3FCEB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AE-7346-9348-E35939ED657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AE-7346-9348-E35939ED657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AE-7346-9348-E35939ED6572}"/>
              </c:ext>
            </c:extLst>
          </c:dPt>
          <c:cat>
            <c:strRef>
              <c:f>Sheet1!$L$20:$N$20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Sheet1!$L$21:$N$21</c:f>
              <c:numCache>
                <c:formatCode>0.0%</c:formatCode>
                <c:ptCount val="3"/>
                <c:pt idx="0">
                  <c:v>0.28799999999999998</c:v>
                </c:pt>
                <c:pt idx="1">
                  <c:v>0.30299999999999999</c:v>
                </c:pt>
                <c:pt idx="2">
                  <c:v>0.22500000000000001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4AE-7346-9348-E35939ED65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0D-5240-BA45-6ABFE6209EB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0D-5240-BA45-6ABFE6209EB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0D-5240-BA45-6ABFE6209EB7}"/>
              </c:ext>
            </c:extLst>
          </c:dPt>
          <c:cat>
            <c:strRef>
              <c:f>Sheet1!$Q$16:$S$16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Sheet1!$Q$17:$S$17</c:f>
              <c:numCache>
                <c:formatCode>0.0%</c:formatCode>
                <c:ptCount val="3"/>
                <c:pt idx="0">
                  <c:v>0.104</c:v>
                </c:pt>
                <c:pt idx="1">
                  <c:v>0.11</c:v>
                </c:pt>
                <c:pt idx="2" formatCode="0.00%">
                  <c:v>7.8100000000000003E-2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A0D-5240-BA45-6ABFE6209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3E4-E546-B9EB-E2F5F95C90C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3E4-E546-B9EB-E2F5F95C90C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3E4-E546-B9EB-E2F5F95C90CB}"/>
              </c:ext>
            </c:extLst>
          </c:dPt>
          <c:cat>
            <c:strRef>
              <c:f>Sheet1!$Q$20:$S$20</c:f>
              <c:strCache>
                <c:ptCount val="3"/>
                <c:pt idx="0">
                  <c:v>英語</c:v>
                </c:pt>
                <c:pt idx="1">
                  <c:v>日本語</c:v>
                </c:pt>
                <c:pt idx="2">
                  <c:v>中国語</c:v>
                </c:pt>
              </c:strCache>
            </c:strRef>
          </c:cat>
          <c:val>
            <c:numRef>
              <c:f>Sheet1!$Q$21:$S$21</c:f>
              <c:numCache>
                <c:formatCode>0.0%</c:formatCode>
                <c:ptCount val="3"/>
                <c:pt idx="0">
                  <c:v>0.105</c:v>
                </c:pt>
                <c:pt idx="1">
                  <c:v>0.111</c:v>
                </c:pt>
                <c:pt idx="2" formatCode="0.00%">
                  <c:v>7.9100000000000004E-2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3E4-E546-B9EB-E2F5F95C9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"/>
        <c:axId val="211142127"/>
        <c:axId val="211174079"/>
      </c:barChart>
      <c:catAx>
        <c:axId val="21114212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174079"/>
        <c:crosses val="autoZero"/>
        <c:auto val="1"/>
        <c:lblAlgn val="ctr"/>
        <c:lblOffset val="100"/>
        <c:noMultiLvlLbl val="0"/>
      </c:catAx>
      <c:valAx>
        <c:axId val="211174079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ja-JP" sz="1050" b="0" i="0" u="none" strike="noStrike" kern="1200" baseline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  <a:cs typeface="+mn-cs"/>
              </a:defRPr>
            </a:pPr>
            <a:endParaRPr lang="ja-AU"/>
          </a:p>
        </c:txPr>
        <c:crossAx val="211142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A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AU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EB3B7-00EB-E447-B3C8-D9F322EF4D18}" type="datetimeFigureOut">
              <a:rPr kumimoji="1" lang="ja-AU" altLang="en-US" smtClean="0"/>
              <a:t>11/4/2024</a:t>
            </a:fld>
            <a:endParaRPr kumimoji="1" lang="ja-AU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AU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AU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FA80D2-3101-8247-9332-E8BC4E2DDD93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62439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Good morning! </a:t>
            </a:r>
            <a:r>
              <a:rPr kumimoji="1" lang="ja-JP" altLang="en-US"/>
              <a:t>こんにちは，你好！</a:t>
            </a:r>
            <a:endParaRPr kumimoji="1" lang="en-US" altLang="ja-JP" dirty="0"/>
          </a:p>
          <a:p>
            <a:r>
              <a:rPr kumimoji="1" lang="en-US" altLang="ja-JP" dirty="0"/>
              <a:t>I’m </a:t>
            </a:r>
            <a:r>
              <a:rPr kumimoji="1" lang="en-US" altLang="ja-JP" dirty="0" err="1"/>
              <a:t>kei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koyanagi</a:t>
            </a:r>
            <a:r>
              <a:rPr kumimoji="1" lang="en-US" altLang="ja-JP" dirty="0"/>
              <a:t>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Today, we will talk about GitHub Copilot from an interesting viewpoint. </a:t>
            </a:r>
          </a:p>
          <a:p>
            <a:endParaRPr kumimoji="1" lang="en-US" altLang="ja-JP" dirty="0"/>
          </a:p>
          <a:p>
            <a:r>
              <a:rPr lang="en-US" dirty="0"/>
              <a:t>Firstly, please review these three problem statements from a programming contest.</a:t>
            </a:r>
          </a:p>
          <a:p>
            <a:r>
              <a:rPr lang="en-US" dirty="0"/>
              <a:t>I prepared the statements in three languages: Japanese, English, and Chinese.</a:t>
            </a:r>
          </a:p>
          <a:p>
            <a:r>
              <a:rPr lang="en-US" dirty="0"/>
              <a:t>There are various natural languages in the world, so this is not an unnatural problem statement.</a:t>
            </a:r>
          </a:p>
          <a:p>
            <a:r>
              <a:rPr lang="en-US" dirty="0"/>
              <a:t>However, GitHub Copilot only addresses problem statements in Japanese, failing to address those in both English and Chinese.</a:t>
            </a:r>
          </a:p>
          <a:p>
            <a:r>
              <a:rPr lang="en-US" dirty="0"/>
              <a:t>This is a motivating example. GitHub Copilot, also referred to as a large language model, is an extremely useful tool. However, it has the potential to exhibit biases based on the input prompts.</a:t>
            </a:r>
          </a:p>
          <a:p>
            <a:r>
              <a:rPr lang="en-US" dirty="0"/>
              <a:t>Hence, we studied the impact of multiple natural languages on code suggestion using GitHub Copilot.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73BC-E788-B546-AA73-7F1EC42B474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7785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is the summary slide.</a:t>
            </a:r>
          </a:p>
          <a:p>
            <a:r>
              <a:rPr kumimoji="1" lang="en-US" altLang="ja-JP"/>
              <a:t>Thank you for all.</a:t>
            </a:r>
            <a:endParaRPr kumimoji="1" lang="en-US" altLang="ja-JP" dirty="0"/>
          </a:p>
          <a:p>
            <a:endParaRPr kumimoji="1" lang="ja-AU" altLang="en-US" dirty="0"/>
          </a:p>
          <a:p>
            <a:endParaRPr kumimoji="1" lang="ja-AU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A80D2-3101-8247-9332-E8BC4E2DDD93}" type="slidenum">
              <a:rPr kumimoji="1" lang="ja-AU" altLang="en-US" smtClean="0"/>
              <a:t>10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205656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These graphs summarize the median and average accuracies for English, Japanese, and Chinese, categorized by question difficulty. </a:t>
            </a:r>
          </a:p>
          <a:p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In each graph, blue represents English, green represents Japanese, and orange represents Chinese accuracies.</a:t>
            </a:r>
            <a:endParaRPr kumimoji="1" lang="en-US" altLang="ja-AU" sz="1200" dirty="0"/>
          </a:p>
          <a:p>
            <a:endParaRPr kumimoji="1" lang="en-US" altLang="ja-AU" sz="1200" dirty="0"/>
          </a:p>
          <a:p>
            <a:r>
              <a:rPr kumimoji="1" lang="en-US" altLang="ja-AU" sz="1200" dirty="0"/>
              <a:t>According to the graph, we can find that questions in Japanese was the highest accuracy in all difficulties.</a:t>
            </a:r>
          </a:p>
          <a:p>
            <a:r>
              <a:rPr kumimoji="1" lang="en-US" altLang="ja-AU" sz="1200" dirty="0"/>
              <a:t>And the accuracy of A difficulty questions was 68.1%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73BC-E788-B546-AA73-7F1EC42B474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549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These days, most people have developed applications, using various tools.</a:t>
            </a:r>
          </a:p>
          <a:p>
            <a:r>
              <a:rPr kumimoji="1" lang="en-US" altLang="ja-JP" dirty="0" err="1"/>
              <a:t>Github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copolit</a:t>
            </a:r>
            <a:r>
              <a:rPr kumimoji="1" lang="en-US" altLang="ja-JP" dirty="0"/>
              <a:t> is one of the coding support tools, and some of you may use it.</a:t>
            </a:r>
          </a:p>
          <a:p>
            <a:r>
              <a:rPr lang="en-US" altLang="ja-AU" i="0" dirty="0">
                <a:effectLst/>
                <a:latin typeface="+mj-lt"/>
              </a:rPr>
              <a:t>It suggests code snippets and libraries in different programming languages to developers based on</a:t>
            </a:r>
          </a:p>
          <a:p>
            <a:r>
              <a:rPr lang="en-US" altLang="ja-AU" i="0" dirty="0">
                <a:effectLst/>
                <a:latin typeface="+mj-lt"/>
              </a:rPr>
              <a:t>comments that describe specifications and the code being written.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This shows a screen shot of the actual coding support.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copilot recommends the code according to the input.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At first, we describe what we want to do in this process.</a:t>
            </a:r>
          </a:p>
          <a:p>
            <a:r>
              <a:rPr kumimoji="1" lang="en-US" altLang="ja-JP" dirty="0"/>
              <a:t>In this picture, the blue text represents it.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Then, copilot regards the comment as input, and this tool recommends the code according to it.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76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However, this method has still many problems.</a:t>
            </a:r>
          </a:p>
          <a:p>
            <a:r>
              <a:rPr kumimoji="1" lang="en-US" altLang="ja-JP" dirty="0"/>
              <a:t>One of the issues is the effect of input language.</a:t>
            </a:r>
          </a:p>
          <a:p>
            <a:r>
              <a:rPr kumimoji="1" lang="en-US" altLang="ja-JP" dirty="0"/>
              <a:t>For instance, if we input comment in English, we will get correct answer.</a:t>
            </a:r>
          </a:p>
          <a:p>
            <a:r>
              <a:rPr kumimoji="1" lang="en-US" altLang="ja-JP" dirty="0"/>
              <a:t>On the other hand, if we input in Japanese, we may receive wrong answer. 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Thus, we should give appropriate input to leverage artificial intelligence efficiently, </a:t>
            </a:r>
          </a:p>
          <a:p>
            <a:r>
              <a:rPr kumimoji="1" lang="en-US" altLang="ja-JP" dirty="0"/>
              <a:t>but we have had no idea about what language is the most suitable for each task.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9701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Hello everyone</a:t>
            </a:r>
          </a:p>
          <a:p>
            <a:r>
              <a:rPr kumimoji="1" lang="en-US" altLang="ja-JP" dirty="0"/>
              <a:t>I’m kei koyanagi.</a:t>
            </a:r>
          </a:p>
          <a:p>
            <a:r>
              <a:rPr kumimoji="1" lang="en-US" altLang="ja-JP" dirty="0"/>
              <a:t>Today, I will talk about my paper, Exploring the effect of multiple natural languages on code suggestion using </a:t>
            </a:r>
            <a:r>
              <a:rPr kumimoji="1" lang="en-US" altLang="ja-JP" dirty="0" err="1"/>
              <a:t>github</a:t>
            </a:r>
            <a:r>
              <a:rPr kumimoji="1" lang="en-US" altLang="ja-JP" dirty="0"/>
              <a:t> copilot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273BC-E788-B546-AA73-7F1EC42B474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0923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is the summary slide.</a:t>
            </a:r>
          </a:p>
          <a:p>
            <a:r>
              <a:rPr kumimoji="1" lang="en-US" altLang="ja-JP" dirty="0"/>
              <a:t>Thank you</a:t>
            </a:r>
          </a:p>
          <a:p>
            <a:endParaRPr kumimoji="1" lang="ja-AU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FA80D2-3101-8247-9332-E8BC4E2DDD93}" type="slidenum">
              <a:rPr kumimoji="1" lang="ja-AU" altLang="en-US" smtClean="0"/>
              <a:t>16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890748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8F041-9D92-0B84-A1B6-894FCE2BE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DF0C9EC-1039-CE42-2567-7F942F043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130E84A-0517-9D23-2D70-043F4F185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the result, Japanese was the highest score compared to English and Chinese.</a:t>
            </a:r>
          </a:p>
          <a:p>
            <a:r>
              <a:rPr kumimoji="1" lang="en-US" altLang="ja-JP" dirty="0"/>
              <a:t>This is the remarkable consequence because it is known empirically that English is the best.</a:t>
            </a:r>
          </a:p>
          <a:p>
            <a:r>
              <a:rPr kumimoji="1" lang="en-US" altLang="ja-JP" dirty="0"/>
              <a:t>Of course, I need to experiment with additional dataset because this research only focused on specific data.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 brief, I have discussed the background, the purpose, and the result of my research.</a:t>
            </a:r>
          </a:p>
          <a:p>
            <a:r>
              <a:rPr kumimoji="1" lang="en-US" altLang="ja-JP" dirty="0"/>
              <a:t>This research would contribute to more efficient use of artificial intelligence, which would cut development costs in half.</a:t>
            </a:r>
          </a:p>
          <a:p>
            <a:r>
              <a:rPr kumimoji="1" lang="en-US" altLang="ja-JP" dirty="0"/>
              <a:t>That’s all. Thank you for listening.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As the root, it is unclear what language to use, and uncovering the difference of three input language is the objective.</a:t>
            </a:r>
          </a:p>
          <a:p>
            <a:r>
              <a:rPr kumimoji="1" lang="en-US" altLang="ja-JP" dirty="0"/>
              <a:t>Moreover, Japanese was the best in this research consequently, but additional experiment is still needed.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4AF8BC2-74EB-2335-893C-1D7BD6F99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3247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As the result, Japanese was the highest score compared to English and Chinese.</a:t>
            </a:r>
          </a:p>
          <a:p>
            <a:r>
              <a:rPr kumimoji="1" lang="en-US" altLang="ja-JP" dirty="0"/>
              <a:t>This is the remarkable consequence because it is known empirically that English is the best.</a:t>
            </a:r>
          </a:p>
          <a:p>
            <a:r>
              <a:rPr kumimoji="1" lang="en-US" altLang="ja-JP" dirty="0"/>
              <a:t>Of course, I need to experiment with additional dataset because this research only focused on specific data.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In brief, I have discussed the background, the purpose, and the result of my research.</a:t>
            </a:r>
          </a:p>
          <a:p>
            <a:r>
              <a:rPr kumimoji="1" lang="en-US" altLang="ja-JP" dirty="0"/>
              <a:t>This research would contribute to more efficient use of artificial intelligence, which would cut development costs in half.</a:t>
            </a:r>
          </a:p>
          <a:p>
            <a:r>
              <a:rPr kumimoji="1" lang="en-US" altLang="ja-JP" dirty="0"/>
              <a:t>That’s all. Thank you for listening.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As the root, it is unclear what language to use, and uncovering the difference of three input language is the objective.</a:t>
            </a:r>
          </a:p>
          <a:p>
            <a:r>
              <a:rPr kumimoji="1" lang="en-US" altLang="ja-JP" dirty="0"/>
              <a:t>Moreover, Japanese was the best in this research consequently, but additional experiment is still needed.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0043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presentation is brief, so I'll start with the key message: Chinese speakers may be at a disadvantage compared to English or Japanese speakers.</a:t>
            </a:r>
          </a:p>
          <a:p>
            <a:r>
              <a:rPr lang="en-US" dirty="0"/>
              <a:t>In other words, GitHub Copilot may potentially show biases towards different natural languages in </a:t>
            </a:r>
            <a:r>
              <a:rPr lang="en-US" dirty="0" err="1"/>
              <a:t>somecases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These figures show the proportion of correctly generated code for each studied natural language.</a:t>
            </a:r>
          </a:p>
          <a:p>
            <a:r>
              <a:rPr lang="en-US" dirty="0"/>
              <a:t>We can see that Chinese problem statements lead the worst performance compared to other two languages. </a:t>
            </a:r>
          </a:p>
          <a:p>
            <a:endParaRPr kumimoji="1" lang="en-US" altLang="ja-AU" sz="1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73BC-E788-B546-AA73-7F1EC42B474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033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031EA-255D-5F6E-204E-F1461E8EB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68E043A-DD26-8EF4-283A-C3F9421E4E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2D9F744-1237-53D4-6BFC-4492CD21E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Okay. Then, please let me show the experiment specifications briefly.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To begin with, we collected questions from </a:t>
            </a:r>
            <a:r>
              <a:rPr kumimoji="1" lang="en-US" altLang="ja-JP" dirty="0" err="1"/>
              <a:t>Atcoder</a:t>
            </a:r>
            <a:r>
              <a:rPr kumimoji="1" lang="en-US" altLang="ja-JP" dirty="0"/>
              <a:t>, which is one of the most popular programming contest in English, Japanese, and Chinese.</a:t>
            </a:r>
          </a:p>
          <a:p>
            <a:r>
              <a:rPr kumimoji="1" lang="en-US" altLang="ja-JP" dirty="0"/>
              <a:t>Please note that problems in Chinese has not been given by </a:t>
            </a:r>
            <a:r>
              <a:rPr kumimoji="1" lang="en-US" altLang="ja-JP" dirty="0" err="1"/>
              <a:t>Atcoder</a:t>
            </a:r>
            <a:r>
              <a:rPr kumimoji="1" lang="en-US" altLang="ja-JP" dirty="0"/>
              <a:t>, </a:t>
            </a:r>
          </a:p>
          <a:p>
            <a:r>
              <a:rPr kumimoji="1" lang="en-US" altLang="ja-JP" dirty="0"/>
              <a:t>so a native Chinese speaker with over five years experience in software engineering inspected all questions translated by </a:t>
            </a:r>
            <a:r>
              <a:rPr kumimoji="1" lang="en-US" altLang="ja-JP" dirty="0" err="1"/>
              <a:t>DeepL</a:t>
            </a:r>
            <a:r>
              <a:rPr kumimoji="1" lang="en-US" altLang="ja-JP" dirty="0"/>
              <a:t>.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B3E53B-3C92-7B4E-D47E-654D32B07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6452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64E86-D9BA-548C-DBDA-FFDFD611E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E417EBC-B4A5-66A2-3C5B-B8D00E2B7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4535FD-FB2D-158D-DDE7-D35C9821C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Then, each dataset has 4 different difficulties and A is similar to Easy problems on </a:t>
            </a:r>
            <a:r>
              <a:rPr kumimoji="1" lang="en-US" altLang="ja-JP" dirty="0" err="1"/>
              <a:t>LeetCode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B and C corresponds to medium, and D is like hard on </a:t>
            </a:r>
            <a:r>
              <a:rPr kumimoji="1" lang="en-US" altLang="ja-JP" dirty="0" err="1"/>
              <a:t>LeetCode</a:t>
            </a:r>
            <a:r>
              <a:rPr kumimoji="1" lang="en-US" altLang="ja-JP" dirty="0"/>
              <a:t>.</a:t>
            </a:r>
          </a:p>
          <a:p>
            <a:r>
              <a:rPr kumimoji="1" lang="en-US" altLang="ja-JP" dirty="0"/>
              <a:t>Each difficulty has 189 problems, so a dataset has 756 questions.</a:t>
            </a:r>
          </a:p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357665B-6992-9644-ED70-A3AC68114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507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93285-A44F-DB47-9406-EB3FA14B5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885622F-1B33-2AEC-8B0A-9A6B0B6BD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68B248-65F5-FB82-EA46-B6B97A85C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Then, we input these datasets into copilot, and got suggestions.</a:t>
            </a:r>
          </a:p>
          <a:p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Taking into account the randomness of Copilot, recommendations were obtained five times for each question.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F4D1CF-0A4D-9FEE-12DF-5AB8DB07F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115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Therefore, the purpose of my research is investigating how language differences affect </a:t>
            </a:r>
            <a:r>
              <a:rPr kumimoji="1" lang="en-US" altLang="ja-JP" dirty="0" err="1"/>
              <a:t>github</a:t>
            </a:r>
            <a:r>
              <a:rPr kumimoji="1" lang="en-US" altLang="ja-JP" dirty="0"/>
              <a:t> copilot performance using Japanese, English, and Chinese.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BE4AC-F999-7F46-8A59-4DE8BDE2BCB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447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895CB-4BE1-62C5-28AB-3ADDC798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1CA480B-FBBC-A390-91F2-EDA12B8EB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7A869E4-930B-C1C0-DD49-BD0DCBF12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These graphs summarize the median and average accuracies for English, Japanese, and Chinese, categorized by question difficulty. </a:t>
            </a:r>
          </a:p>
          <a:p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In each graph, blue represents English, green represents Japanese, and orange represents Chinese accuracies.</a:t>
            </a:r>
            <a:endParaRPr kumimoji="1" lang="en-US" altLang="ja-AU" sz="1200" dirty="0"/>
          </a:p>
          <a:p>
            <a:endParaRPr kumimoji="1" lang="en-US" altLang="ja-AU" sz="1200" dirty="0"/>
          </a:p>
          <a:p>
            <a:r>
              <a:rPr kumimoji="1" lang="en-US" altLang="ja-AU" sz="1200" dirty="0"/>
              <a:t>According to the graph, we can find </a:t>
            </a:r>
            <a:r>
              <a:rPr kumimoji="1" lang="en-US" altLang="ja-AU" sz="1200"/>
              <a:t>that question </a:t>
            </a:r>
            <a:r>
              <a:rPr kumimoji="1" lang="en-US" altLang="ja-AU" sz="1200" dirty="0"/>
              <a:t>in </a:t>
            </a:r>
            <a:r>
              <a:rPr kumimoji="1" lang="en-US" altLang="ja-AU" sz="1200"/>
              <a:t>Japanese was </a:t>
            </a:r>
            <a:r>
              <a:rPr kumimoji="1" lang="en-US" altLang="ja-AU" sz="1200" dirty="0"/>
              <a:t>the </a:t>
            </a:r>
            <a:r>
              <a:rPr kumimoji="1" lang="en-US" altLang="ja-AU" sz="1200"/>
              <a:t>highest accuracy </a:t>
            </a:r>
            <a:r>
              <a:rPr kumimoji="1" lang="en-US" altLang="ja-AU" sz="1200" dirty="0"/>
              <a:t>in all difficulties.</a:t>
            </a:r>
          </a:p>
          <a:p>
            <a:endParaRPr kumimoji="1" lang="en-US" altLang="ja-AU" sz="1200" dirty="0"/>
          </a:p>
          <a:p>
            <a:pPr algn="l"/>
            <a:r>
              <a:rPr lang="en-US" altLang="ja-AU" b="0" i="0" dirty="0">
                <a:solidFill>
                  <a:srgbClr val="FFFFFF"/>
                </a:solidFill>
                <a:effectLst/>
                <a:latin typeface="Söhne"/>
              </a:rPr>
              <a:t>Focusing on the accuracy differences between languages for Question A, </a:t>
            </a:r>
          </a:p>
          <a:p>
            <a:pPr algn="l"/>
            <a:r>
              <a:rPr lang="en-US" altLang="ja-AU" b="0" i="0" dirty="0">
                <a:solidFill>
                  <a:srgbClr val="FFFFFF"/>
                </a:solidFill>
                <a:effectLst/>
                <a:latin typeface="Söhne"/>
              </a:rPr>
              <a:t>the difference between Japanese and English was 4.5%, and the difference between Japanese and Chinese was 16.0%.</a:t>
            </a:r>
          </a:p>
          <a:p>
            <a:pPr algn="l"/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r>
              <a:rPr lang="en-US" altLang="ja-AU" b="0" i="0" dirty="0">
                <a:solidFill>
                  <a:srgbClr val="ECECEC"/>
                </a:solidFill>
                <a:effectLst/>
                <a:latin typeface="Söhne"/>
              </a:rPr>
              <a:t>Especially, the difference with Chinese was significant.</a:t>
            </a:r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  <a:p>
            <a:endParaRPr kumimoji="1" lang="en-US" altLang="ja-AU" sz="1200" dirty="0"/>
          </a:p>
          <a:p>
            <a:pPr algn="l"/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79DDFD-51F7-8E4D-F3FA-47634BACE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73BC-E788-B546-AA73-7F1EC42B474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9486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895CB-4BE1-62C5-28AB-3ADDC798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1CA480B-FBBC-A390-91F2-EDA12B8EB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7A869E4-930B-C1C0-DD49-BD0DCBF12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This is an intriguing result. I believe many of you anticipated that English would yield the best performance.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One reason is that our target data comes from </a:t>
            </a:r>
            <a:r>
              <a:rPr lang="en-US" dirty="0" err="1"/>
              <a:t>AtCoder</a:t>
            </a:r>
            <a:r>
              <a:rPr lang="en-US" dirty="0"/>
              <a:t>, which is based in Japan.</a:t>
            </a:r>
          </a:p>
          <a:p>
            <a:pPr algn="l"/>
            <a:r>
              <a:rPr lang="en-US" dirty="0"/>
              <a:t>Also, </a:t>
            </a:r>
            <a:r>
              <a:rPr lang="en-US" dirty="0" err="1"/>
              <a:t>AtCoder</a:t>
            </a:r>
            <a:r>
              <a:rPr lang="en-US" dirty="0"/>
              <a:t> officially supports English.</a:t>
            </a:r>
          </a:p>
          <a:p>
            <a:pPr algn="l"/>
            <a:r>
              <a:rPr lang="en-US" dirty="0"/>
              <a:t>This implies that the training data for GitHub Copilot might contain more Japanese and English data, leading to this result.</a:t>
            </a:r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  <a:p>
            <a:pPr algn="l"/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79DDFD-51F7-8E4D-F3FA-47634BACE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73BC-E788-B546-AA73-7F1EC42B474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294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895CB-4BE1-62C5-28AB-3ADDC798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1CA480B-FBBC-A390-91F2-EDA12B8EB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7A869E4-930B-C1C0-DD49-BD0DCBF12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AU" b="0" i="0" dirty="0">
                <a:solidFill>
                  <a:srgbClr val="FFFFFF"/>
                </a:solidFill>
                <a:effectLst/>
                <a:latin typeface="Söhne"/>
              </a:rPr>
              <a:t>To sum up, I show two key messages.</a:t>
            </a:r>
          </a:p>
          <a:p>
            <a:pPr algn="l"/>
            <a:r>
              <a:rPr lang="en-US" altLang="ja-AU" b="0" i="0" dirty="0">
                <a:solidFill>
                  <a:srgbClr val="FFFFFF"/>
                </a:solidFill>
                <a:effectLst/>
                <a:latin typeface="Söhne"/>
              </a:rPr>
              <a:t>First, English is not always better.</a:t>
            </a:r>
            <a:endParaRPr lang="en-US" dirty="0"/>
          </a:p>
          <a:p>
            <a:pPr algn="l"/>
            <a:r>
              <a:rPr lang="en-US" dirty="0"/>
              <a:t>Second, Chinese speakers may be at a disadvantage compared to English or Japanese speakers</a:t>
            </a:r>
            <a:endParaRPr lang="en-US" altLang="ja-AU" b="0" i="0" dirty="0">
              <a:solidFill>
                <a:srgbClr val="FFFFFF"/>
              </a:solidFill>
              <a:effectLst/>
              <a:latin typeface="Söhne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79DDFD-51F7-8E4D-F3FA-47634BACE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F273BC-E788-B546-AA73-7F1EC42B4749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50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8404CD-9D99-F99D-B76F-2B270C69B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096440B-FE22-F580-087D-1EA66D2F5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7F31782-A436-D176-BC7B-D6E4CF2AC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CF1E-4990-6849-81EC-66190DB8AFAD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B2546B-BBA8-81EC-27EB-5FEC7A66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0001EE-5BEB-91C5-E5F4-CA9F41F5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694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defRPr>
            </a:lvl1pPr>
          </a:lstStyle>
          <a:p>
            <a:fld id="{B363C50D-C199-6543-B2FF-EBE840DC3411}" type="slidenum">
              <a:rPr kumimoji="1" lang="ja-AU" altLang="en-US" smtClean="0"/>
              <a:pPr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425731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7C01B7-F42E-52CB-C018-34C85D40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B654E84-1BF1-6C77-978F-483235E09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9B87F4-FA30-E4BA-47F1-3E7239D9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5134A-FC4F-2649-BA91-2E834A8F0C99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6C66E8-A72A-4D1B-1E88-D16306A9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CB03A2-46BF-7718-CDAA-EEADFDC8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71328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5E95E2C-CF41-367A-BBA0-6430CD154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48D0507-CEDB-A4A8-2818-9D6D201A8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DDB48D-2C2B-B0FE-5672-9E48A438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E32CC-9EA4-A546-8DEA-C3AD836D5E23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C87D0C-6A26-0EA1-3156-BE414883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AD0CC8-4D13-D35B-ED9F-85C6F463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438243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A1A490-3949-F742-8E01-81018D5CB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iragino Sans W4" panose="020B0400000000000000" pitchFamily="34" charset="-128"/>
                <a:ea typeface="Hiragino Sans W4" panose="020B04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1CDF370-D8A3-3847-84F6-251300500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15E41A-D090-B344-BEC7-326FCDA4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F660-2DF7-2E45-9CFE-918050FF98AF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4341C6F-B9A2-FD41-AC02-8EC15208A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5B285A-04C4-8546-BFD2-F374E64E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000" y="6372000"/>
            <a:ext cx="2743200" cy="365125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</a:defRPr>
            </a:lvl1pPr>
          </a:lstStyle>
          <a:p>
            <a:fld id="{1C481879-4BA0-5845-809A-AFF3432D951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51197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99CC3-F40C-ED45-9F57-56B75341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C60BC9-C29C-7347-A31F-22C9B4E61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ECE59C-1F53-7549-898E-747621E38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82BA-E557-C241-84ED-D21EA3AF5340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6E7476C-1C37-D941-9507-9DC1F806B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FB47A9-84B2-744D-BA27-9E33FCB2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2537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042AA9-733A-8E43-8EA6-365999B53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771326E-B59F-A441-8686-1D4C53154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84E66C-C508-E247-8CA5-38156D6C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7A6E-5B40-D74B-AF32-03BDF757332E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7001DF-DDBE-874E-A72D-241C148E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3FEEE8-A764-714D-A340-4AA33F07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2290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93D344-447B-C943-8A2A-3BC3AC82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B88163-E957-C94A-B831-D54B1D843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3A90399-2CEE-5C45-9A5D-75C855476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0C8BDA-7ED8-0E49-8DE3-1412A7108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C5B7D-BE70-7346-932A-393E5BFD3124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261B821-EA03-2A47-BFDE-85FAAB073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D6D3A3-0E0D-9749-B9A3-FA266435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433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57D23-0264-CB48-A139-A7152895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952A5C-4BE0-1942-821D-0E03872E8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73D044-5F56-8343-9359-0E445F14E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95321BA-A8E0-8B49-9A37-A7D2AE13A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52CEB44-1242-BA4C-8605-6C0D47A89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7522F81-F22F-E646-83FB-8A9FD27A2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1BD83-DEAF-A04E-B732-6664F4D0A206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60C5D35-4D2A-214E-9093-041E722D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D9B9D18-1BE4-304F-B0DE-446DA8BD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860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08E440-4145-AB42-9B08-97A2B4A4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136525"/>
            <a:ext cx="10515600" cy="1325563"/>
          </a:xfrm>
        </p:spPr>
        <p:txBody>
          <a:bodyPr>
            <a:normAutofit/>
          </a:bodyPr>
          <a:lstStyle>
            <a:lvl1pPr>
              <a:defRPr sz="4000" b="0" baseline="0">
                <a:latin typeface="Hiragino Sans W4" panose="020B0400000000000000" pitchFamily="34" charset="-128"/>
                <a:ea typeface="Hiragino Sans W4" panose="020B0400000000000000" pitchFamily="34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FC63E10-DE05-EC4B-B191-5E119217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22738-4D22-3A4D-ADE0-3C73FA375555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BF63D01-1ECF-1B41-ABB2-CB69A58E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FA14483-163B-4A4F-8A19-C1FFB9AF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000" y="6372000"/>
            <a:ext cx="2743200" cy="365125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</a:defRPr>
            </a:lvl1pPr>
          </a:lstStyle>
          <a:p>
            <a:fld id="{1C481879-4BA0-5845-809A-AFF3432D951A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34682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8A62965-D78C-6D41-9DB6-863F575C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C4F3B-2660-8340-94DC-FEEC71F0012B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C360A98-B580-E346-A8D5-D3088680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D40F7FD-47D8-844C-B328-54D503B50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8807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EC2EF8-31E0-8F4E-93FB-C9600973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920CA1-4828-AD4E-BAFF-A3E529BA5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912F10A-B4DD-BD43-93C6-9BB597C44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05DDA0D-0583-4846-A810-39EEA053F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CC62B-1F66-F24D-BA67-0115B797C15E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758ED4-5C3B-DB46-91F0-0E6568BB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303D3AC-D65C-2145-AD3D-825DA3313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52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A496B9-7CF7-E9AB-CFDC-724CAED88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B6C8A0-635F-12AF-BD1F-A2A45A506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BAF550E-2AEB-4A64-A8D0-203A5B04F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C2AA6-9F54-CF46-AC9E-6174CBD828DD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57B63A-0825-C74F-8D5D-AA8D5791C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60120E-76E4-CABF-4CCD-344DF64BE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6940" y="6356350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defRPr>
            </a:lvl1pPr>
          </a:lstStyle>
          <a:p>
            <a:fld id="{B363C50D-C199-6543-B2FF-EBE840DC3411}" type="slidenum">
              <a:rPr kumimoji="1" lang="ja-AU" altLang="en-US" smtClean="0"/>
              <a:pPr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824342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749561-3B27-2648-A135-7C56FC04E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F638304-F8B6-C34C-BE30-BA90A4305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F9E3B0-FBED-CA4C-9DA8-8DF597FE5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607857-09BC-1044-AE95-031546A98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FA14-5E52-3047-B95D-F2F03DBBA1B9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6B253B3-19D4-1A4F-8E3B-74FF782E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2887066-A23C-074C-AECF-E40D4FA7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5849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844637-1E50-B14A-B6AA-1091E8300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BFEC6C8-666E-6C48-8686-E546C86CD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20D2CD-95DE-BD4C-8C1C-FC090CAEA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D574-1C6B-174A-943A-F92D2820ED94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20A3E3-4720-CD48-96AC-8A8A4616B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CB8A983-60C0-674F-86DF-72D2D201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9802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D686218-EBC9-DD4B-A477-F9C883040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A11A33-9F41-1246-A885-9FFD6AEBC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C4FBAF-B1C0-6F46-BD61-460476F9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DEB25-3A06-3042-B963-5E0BC1F1C078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FB7F5E-62FB-454D-88AB-85C87A3A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63B607-1146-864F-A280-546F6F34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482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F74F1C-9899-06FD-0D91-CA74721B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C5B217A-3A2E-0E1F-6943-D22E7EDA1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F314EA-110C-6882-45FF-4B591A91D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729DB-1C91-AE47-A6BF-973700AE8A17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979884-D2AE-AC35-C49C-92D218119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970EBF-12B7-94CB-62EA-DBCFD527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88136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041670-1C28-AF5F-3D69-81271CA7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D92103-6ADC-3325-6036-73FE6A34A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30FB3B-7D5F-86DE-CEE6-A407B7192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2638086-9E11-7691-0B60-8184DC46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D97F1-0C4C-9241-842E-0BFFED3F924C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CFA511-569E-9FB1-99CF-BF4FC538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301AFA-EFA7-BFB6-D81D-9358F818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148098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F13F04-2191-45EF-C0CB-14C4F98BC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0818E0-3734-59C7-8E45-510C0968E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F1F96E9-F83A-1054-6651-8E4BA915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69F5636-E8A1-9E90-8BC6-51A5FD697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BAE967C-24A8-EB45-DEC8-E737827FB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D3C25B4-6112-7466-6A43-D4700880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54FC9-3745-D245-9727-E049D9285B4F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490A4D1-C7BD-4BE9-1787-758AA7BE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98D27BC-37CE-9DA8-2CC9-F6725BB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304648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450D30-65C2-887A-172B-0FBAEE55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A4CCDC7-1E69-5651-1C2F-643391522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918BE-B5D7-3444-BF5D-5808F81DC121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B0186DF-ED31-D522-965B-1E33FE82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4DBAEF8-7F04-E0D4-5617-9BED4EE8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276902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5324B3D-9133-5A8F-FE71-63706F875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A62D2-4A34-9940-B09D-7377E2C7024C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85ABD0E3-1DAE-5D00-435E-DDB4B29E9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F21D9B0-701E-7346-4B9B-DB3C2BFA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7391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1C0608-2EF0-A909-5831-8231A324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0868E1-931F-DADA-36BB-54BEFC5D4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A1BD51B-133B-2BC5-7E89-05596E029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AB8F9D-0B0D-7D7D-10EE-71A14209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D0E9A-CA3D-0345-A81B-77ACE44DBA6F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F0DEB19-C598-08B5-F71A-763859CE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FAA0718-2378-4FDC-51F1-71D5069F2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72510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BBD9F-07CD-E74A-772B-BC3868558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29D212B-1116-92D2-6FA3-DCAF6EDAE9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AU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779CDC5-DA91-C047-9C2C-9DC43CD2F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AB3902-A459-3F72-4A3E-141E04EA2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D33A-D66D-0846-9970-013091B3E2F4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63635F-3A05-1CAB-E866-CF55DDF4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AU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DD7BBE-B7BF-FBA7-645C-86FDB82A7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425808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7D255D6-6AF5-DAA3-E405-0531947B6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AU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4A7928-FA55-F124-2827-0F51523C5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AU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6E6815-9F65-F89F-607F-560654281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4C49C-36E0-7D43-8ED5-67BF241D64C9}" type="datetime1">
              <a:rPr kumimoji="1" lang="ja-JP" altLang="en-US" smtClean="0"/>
              <a:t>2024/4/11</a:t>
            </a:fld>
            <a:endParaRPr kumimoji="1" lang="ja-AU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7088A0-CC9D-2903-71EA-FB3CD278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AU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0E6F56-28FE-3D4F-559A-3AB24D8753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C50D-C199-6543-B2FF-EBE840DC3411}" type="slidenum">
              <a:rPr kumimoji="1" lang="ja-AU" altLang="en-US" smtClean="0"/>
              <a:t>‹#›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570946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A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E6661A6-E573-2D4E-9852-0083C04F0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430693B-A5F8-6841-8172-06739D51C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E5F80-6A39-864E-B9E8-F493BA0A60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A322B-F2DF-E44C-B297-B625A8EAA6E7}" type="datetime1">
              <a:rPr kumimoji="1" lang="ja-JP" altLang="en-US" smtClean="0"/>
              <a:t>2024/4/11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62355F-0EA0-FE46-94FE-18445A356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277FFF-2883-DD4A-AB63-D3F172BCD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81879-4BA0-5845-809A-AFF3432D951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55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0.xml"/><Relationship Id="rId3" Type="http://schemas.openxmlformats.org/officeDocument/2006/relationships/image" Target="../media/image14.png"/><Relationship Id="rId7" Type="http://schemas.openxmlformats.org/officeDocument/2006/relationships/chart" Target="../charts/chart2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28.xml"/><Relationship Id="rId11" Type="http://schemas.openxmlformats.org/officeDocument/2006/relationships/chart" Target="../charts/chart33.xml"/><Relationship Id="rId5" Type="http://schemas.openxmlformats.org/officeDocument/2006/relationships/chart" Target="../charts/chart27.xml"/><Relationship Id="rId10" Type="http://schemas.openxmlformats.org/officeDocument/2006/relationships/chart" Target="../charts/chart32.xml"/><Relationship Id="rId4" Type="http://schemas.openxmlformats.org/officeDocument/2006/relationships/chart" Target="../charts/chart26.xml"/><Relationship Id="rId9" Type="http://schemas.openxmlformats.org/officeDocument/2006/relationships/chart" Target="../charts/char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21.png"/><Relationship Id="rId7" Type="http://schemas.openxmlformats.org/officeDocument/2006/relationships/slide" Target="slid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14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openxmlformats.org/officeDocument/2006/relationships/image" Target="../media/image14.png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12.xml"/><Relationship Id="rId11" Type="http://schemas.openxmlformats.org/officeDocument/2006/relationships/chart" Target="../charts/chart17.xml"/><Relationship Id="rId5" Type="http://schemas.openxmlformats.org/officeDocument/2006/relationships/chart" Target="../charts/chart11.xml"/><Relationship Id="rId10" Type="http://schemas.openxmlformats.org/officeDocument/2006/relationships/chart" Target="../charts/chart16.xml"/><Relationship Id="rId4" Type="http://schemas.openxmlformats.org/officeDocument/2006/relationships/chart" Target="../charts/chart10.xml"/><Relationship Id="rId9" Type="http://schemas.openxmlformats.org/officeDocument/2006/relationships/chart" Target="../charts/char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2.xml"/><Relationship Id="rId3" Type="http://schemas.openxmlformats.org/officeDocument/2006/relationships/image" Target="../media/image14.png"/><Relationship Id="rId7" Type="http://schemas.openxmlformats.org/officeDocument/2006/relationships/chart" Target="../charts/chart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20.xml"/><Relationship Id="rId11" Type="http://schemas.openxmlformats.org/officeDocument/2006/relationships/chart" Target="../charts/chart25.xml"/><Relationship Id="rId5" Type="http://schemas.openxmlformats.org/officeDocument/2006/relationships/chart" Target="../charts/chart19.xml"/><Relationship Id="rId10" Type="http://schemas.openxmlformats.org/officeDocument/2006/relationships/chart" Target="../charts/chart24.xml"/><Relationship Id="rId4" Type="http://schemas.openxmlformats.org/officeDocument/2006/relationships/chart" Target="../charts/chart18.xml"/><Relationship Id="rId9" Type="http://schemas.openxmlformats.org/officeDocument/2006/relationships/chart" Target="../charts/char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5063C-E95E-1243-8CC1-34A475774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3661346"/>
            <a:ext cx="12192000" cy="1306970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Exploring the Effect of Multiple Natural Languages</a:t>
            </a:r>
            <a:b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</a:br>
            <a: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     		         on Code Suggestion Using GitHub Copilot</a:t>
            </a:r>
            <a:endParaRPr kumimoji="1" lang="ja-JP" altLang="en-US" sz="3200" b="1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C00C9CE-C205-FE49-BBCF-9C181504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ED19C241-5F56-A645-A557-73D2E7ADD135}"/>
              </a:ext>
            </a:extLst>
          </p:cNvPr>
          <p:cNvSpPr txBox="1">
            <a:spLocks/>
          </p:cNvSpPr>
          <p:nvPr/>
        </p:nvSpPr>
        <p:spPr>
          <a:xfrm>
            <a:off x="1412230" y="4865622"/>
            <a:ext cx="9685057" cy="1015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AU" altLang="en-US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◎</a:t>
            </a:r>
            <a:r>
              <a:rPr lang="en-US" altLang="ja-AU" sz="2000" u="sng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Kei Koyanagi</a:t>
            </a:r>
            <a:r>
              <a:rPr lang="en-US" altLang="ja-AU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, Dong Wang, Kotaro Noguchi, Masanari Kondo</a:t>
            </a:r>
          </a:p>
          <a:p>
            <a:pPr algn="l"/>
            <a:r>
              <a:rPr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		Alexander </a:t>
            </a:r>
            <a:r>
              <a:rPr lang="en-US" altLang="ja-JP" sz="20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Serebrenik</a:t>
            </a:r>
            <a:r>
              <a:rPr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, Yasutaka Kamei, </a:t>
            </a:r>
            <a:r>
              <a:rPr lang="en-US" altLang="ja-JP" sz="20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Naoyasu</a:t>
            </a:r>
            <a:r>
              <a:rPr lang="en-US" altLang="ja-JP" sz="20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en-US" altLang="ja-JP" sz="20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Ubayashi</a:t>
            </a:r>
            <a:endParaRPr lang="ja-JP" altLang="en-US" sz="20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8C1B84-2625-8A99-9CC6-C35E18F77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903" y="5954119"/>
            <a:ext cx="2602326" cy="70315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BDC7F3D-7043-5A91-10EF-0CF65FA0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773" y="5950735"/>
            <a:ext cx="2602326" cy="709926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3DC07ACB-2B8B-15F5-A02D-83A8C429EEF7}"/>
              </a:ext>
            </a:extLst>
          </p:cNvPr>
          <p:cNvGrpSpPr/>
          <p:nvPr/>
        </p:nvGrpSpPr>
        <p:grpSpPr>
          <a:xfrm>
            <a:off x="342794" y="197339"/>
            <a:ext cx="11584785" cy="3725660"/>
            <a:chOff x="650691" y="7334"/>
            <a:chExt cx="11584785" cy="372566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D99E4FC-B7F5-65FF-098B-17187C091DD3}"/>
                </a:ext>
              </a:extLst>
            </p:cNvPr>
            <p:cNvSpPr/>
            <p:nvPr/>
          </p:nvSpPr>
          <p:spPr>
            <a:xfrm>
              <a:off x="8477636" y="1965686"/>
              <a:ext cx="3390900" cy="1352550"/>
            </a:xfrm>
            <a:custGeom>
              <a:avLst/>
              <a:gdLst>
                <a:gd name="connsiteX0" fmla="*/ 0 w 3390900"/>
                <a:gd name="connsiteY0" fmla="*/ 1117600 h 1352550"/>
                <a:gd name="connsiteX1" fmla="*/ 0 w 3390900"/>
                <a:gd name="connsiteY1" fmla="*/ 0 h 1352550"/>
                <a:gd name="connsiteX2" fmla="*/ 3384550 w 3390900"/>
                <a:gd name="connsiteY2" fmla="*/ 0 h 1352550"/>
                <a:gd name="connsiteX3" fmla="*/ 3390900 w 3390900"/>
                <a:gd name="connsiteY3" fmla="*/ 1089025 h 1352550"/>
                <a:gd name="connsiteX4" fmla="*/ 3390900 w 3390900"/>
                <a:gd name="connsiteY4" fmla="*/ 1152525 h 1352550"/>
                <a:gd name="connsiteX5" fmla="*/ 3352800 w 3390900"/>
                <a:gd name="connsiteY5" fmla="*/ 1222375 h 1352550"/>
                <a:gd name="connsiteX6" fmla="*/ 3302000 w 3390900"/>
                <a:gd name="connsiteY6" fmla="*/ 1279525 h 1352550"/>
                <a:gd name="connsiteX7" fmla="*/ 3251200 w 3390900"/>
                <a:gd name="connsiteY7" fmla="*/ 1314450 h 1352550"/>
                <a:gd name="connsiteX8" fmla="*/ 3194050 w 3390900"/>
                <a:gd name="connsiteY8" fmla="*/ 1339850 h 1352550"/>
                <a:gd name="connsiteX9" fmla="*/ 3127375 w 3390900"/>
                <a:gd name="connsiteY9" fmla="*/ 1352550 h 1352550"/>
                <a:gd name="connsiteX10" fmla="*/ 234950 w 3390900"/>
                <a:gd name="connsiteY10" fmla="*/ 1352550 h 1352550"/>
                <a:gd name="connsiteX11" fmla="*/ 149225 w 3390900"/>
                <a:gd name="connsiteY11" fmla="*/ 1314450 h 1352550"/>
                <a:gd name="connsiteX12" fmla="*/ 111125 w 3390900"/>
                <a:gd name="connsiteY12" fmla="*/ 1292225 h 1352550"/>
                <a:gd name="connsiteX13" fmla="*/ 79375 w 3390900"/>
                <a:gd name="connsiteY13" fmla="*/ 1270000 h 1352550"/>
                <a:gd name="connsiteX14" fmla="*/ 47625 w 3390900"/>
                <a:gd name="connsiteY14" fmla="*/ 1212850 h 1352550"/>
                <a:gd name="connsiteX15" fmla="*/ 25400 w 3390900"/>
                <a:gd name="connsiteY15" fmla="*/ 1174750 h 1352550"/>
                <a:gd name="connsiteX16" fmla="*/ 0 w 3390900"/>
                <a:gd name="connsiteY16" fmla="*/ 1117600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90900" h="1352550">
                  <a:moveTo>
                    <a:pt x="0" y="1117600"/>
                  </a:moveTo>
                  <a:lnTo>
                    <a:pt x="0" y="0"/>
                  </a:lnTo>
                  <a:lnTo>
                    <a:pt x="3384550" y="0"/>
                  </a:lnTo>
                  <a:cubicBezTo>
                    <a:pt x="3386667" y="363008"/>
                    <a:pt x="3388783" y="726017"/>
                    <a:pt x="3390900" y="1089025"/>
                  </a:cubicBezTo>
                  <a:lnTo>
                    <a:pt x="3390900" y="1152525"/>
                  </a:lnTo>
                  <a:lnTo>
                    <a:pt x="3352800" y="1222375"/>
                  </a:lnTo>
                  <a:lnTo>
                    <a:pt x="3302000" y="1279525"/>
                  </a:lnTo>
                  <a:lnTo>
                    <a:pt x="3251200" y="1314450"/>
                  </a:lnTo>
                  <a:lnTo>
                    <a:pt x="3194050" y="1339850"/>
                  </a:lnTo>
                  <a:lnTo>
                    <a:pt x="3127375" y="1352550"/>
                  </a:lnTo>
                  <a:lnTo>
                    <a:pt x="234950" y="1352550"/>
                  </a:lnTo>
                  <a:lnTo>
                    <a:pt x="149225" y="1314450"/>
                  </a:lnTo>
                  <a:lnTo>
                    <a:pt x="111125" y="1292225"/>
                  </a:lnTo>
                  <a:lnTo>
                    <a:pt x="79375" y="1270000"/>
                  </a:lnTo>
                  <a:lnTo>
                    <a:pt x="47625" y="1212850"/>
                  </a:lnTo>
                  <a:lnTo>
                    <a:pt x="25400" y="1174750"/>
                  </a:lnTo>
                  <a:lnTo>
                    <a:pt x="0" y="1117600"/>
                  </a:lnTo>
                  <a:close/>
                </a:path>
              </a:pathLst>
            </a:custGeom>
            <a:solidFill>
              <a:srgbClr val="0462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746E15D-1E11-0CC2-DC42-ED3FFE626E2B}"/>
                </a:ext>
              </a:extLst>
            </p:cNvPr>
            <p:cNvSpPr/>
            <p:nvPr/>
          </p:nvSpPr>
          <p:spPr>
            <a:xfrm>
              <a:off x="4572923" y="1969240"/>
              <a:ext cx="3390900" cy="1352550"/>
            </a:xfrm>
            <a:custGeom>
              <a:avLst/>
              <a:gdLst>
                <a:gd name="connsiteX0" fmla="*/ 0 w 3390900"/>
                <a:gd name="connsiteY0" fmla="*/ 1117600 h 1352550"/>
                <a:gd name="connsiteX1" fmla="*/ 0 w 3390900"/>
                <a:gd name="connsiteY1" fmla="*/ 0 h 1352550"/>
                <a:gd name="connsiteX2" fmla="*/ 3384550 w 3390900"/>
                <a:gd name="connsiteY2" fmla="*/ 0 h 1352550"/>
                <a:gd name="connsiteX3" fmla="*/ 3390900 w 3390900"/>
                <a:gd name="connsiteY3" fmla="*/ 1089025 h 1352550"/>
                <a:gd name="connsiteX4" fmla="*/ 3390900 w 3390900"/>
                <a:gd name="connsiteY4" fmla="*/ 1152525 h 1352550"/>
                <a:gd name="connsiteX5" fmla="*/ 3352800 w 3390900"/>
                <a:gd name="connsiteY5" fmla="*/ 1222375 h 1352550"/>
                <a:gd name="connsiteX6" fmla="*/ 3302000 w 3390900"/>
                <a:gd name="connsiteY6" fmla="*/ 1279525 h 1352550"/>
                <a:gd name="connsiteX7" fmla="*/ 3251200 w 3390900"/>
                <a:gd name="connsiteY7" fmla="*/ 1314450 h 1352550"/>
                <a:gd name="connsiteX8" fmla="*/ 3194050 w 3390900"/>
                <a:gd name="connsiteY8" fmla="*/ 1339850 h 1352550"/>
                <a:gd name="connsiteX9" fmla="*/ 3127375 w 3390900"/>
                <a:gd name="connsiteY9" fmla="*/ 1352550 h 1352550"/>
                <a:gd name="connsiteX10" fmla="*/ 234950 w 3390900"/>
                <a:gd name="connsiteY10" fmla="*/ 1352550 h 1352550"/>
                <a:gd name="connsiteX11" fmla="*/ 149225 w 3390900"/>
                <a:gd name="connsiteY11" fmla="*/ 1314450 h 1352550"/>
                <a:gd name="connsiteX12" fmla="*/ 111125 w 3390900"/>
                <a:gd name="connsiteY12" fmla="*/ 1292225 h 1352550"/>
                <a:gd name="connsiteX13" fmla="*/ 79375 w 3390900"/>
                <a:gd name="connsiteY13" fmla="*/ 1270000 h 1352550"/>
                <a:gd name="connsiteX14" fmla="*/ 47625 w 3390900"/>
                <a:gd name="connsiteY14" fmla="*/ 1212850 h 1352550"/>
                <a:gd name="connsiteX15" fmla="*/ 25400 w 3390900"/>
                <a:gd name="connsiteY15" fmla="*/ 1174750 h 1352550"/>
                <a:gd name="connsiteX16" fmla="*/ 0 w 3390900"/>
                <a:gd name="connsiteY16" fmla="*/ 1117600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90900" h="1352550">
                  <a:moveTo>
                    <a:pt x="0" y="1117600"/>
                  </a:moveTo>
                  <a:lnTo>
                    <a:pt x="0" y="0"/>
                  </a:lnTo>
                  <a:lnTo>
                    <a:pt x="3384550" y="0"/>
                  </a:lnTo>
                  <a:cubicBezTo>
                    <a:pt x="3386667" y="363008"/>
                    <a:pt x="3388783" y="726017"/>
                    <a:pt x="3390900" y="1089025"/>
                  </a:cubicBezTo>
                  <a:lnTo>
                    <a:pt x="3390900" y="1152525"/>
                  </a:lnTo>
                  <a:lnTo>
                    <a:pt x="3352800" y="1222375"/>
                  </a:lnTo>
                  <a:lnTo>
                    <a:pt x="3302000" y="1279525"/>
                  </a:lnTo>
                  <a:lnTo>
                    <a:pt x="3251200" y="1314450"/>
                  </a:lnTo>
                  <a:lnTo>
                    <a:pt x="3194050" y="1339850"/>
                  </a:lnTo>
                  <a:lnTo>
                    <a:pt x="3127375" y="1352550"/>
                  </a:lnTo>
                  <a:lnTo>
                    <a:pt x="234950" y="1352550"/>
                  </a:lnTo>
                  <a:lnTo>
                    <a:pt x="149225" y="1314450"/>
                  </a:lnTo>
                  <a:lnTo>
                    <a:pt x="111125" y="1292225"/>
                  </a:lnTo>
                  <a:lnTo>
                    <a:pt x="79375" y="1270000"/>
                  </a:lnTo>
                  <a:lnTo>
                    <a:pt x="47625" y="1212850"/>
                  </a:lnTo>
                  <a:lnTo>
                    <a:pt x="25400" y="1174750"/>
                  </a:lnTo>
                  <a:lnTo>
                    <a:pt x="0" y="1117600"/>
                  </a:lnTo>
                  <a:close/>
                </a:path>
              </a:pathLst>
            </a:custGeom>
            <a:solidFill>
              <a:srgbClr val="0462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AFBB1C4-B68B-DC60-2588-BA28A99CD3F3}"/>
                </a:ext>
              </a:extLst>
            </p:cNvPr>
            <p:cNvSpPr/>
            <p:nvPr/>
          </p:nvSpPr>
          <p:spPr>
            <a:xfrm>
              <a:off x="657225" y="1962150"/>
              <a:ext cx="3390900" cy="1352550"/>
            </a:xfrm>
            <a:custGeom>
              <a:avLst/>
              <a:gdLst>
                <a:gd name="connsiteX0" fmla="*/ 0 w 3390900"/>
                <a:gd name="connsiteY0" fmla="*/ 1117600 h 1352550"/>
                <a:gd name="connsiteX1" fmla="*/ 0 w 3390900"/>
                <a:gd name="connsiteY1" fmla="*/ 0 h 1352550"/>
                <a:gd name="connsiteX2" fmla="*/ 3384550 w 3390900"/>
                <a:gd name="connsiteY2" fmla="*/ 0 h 1352550"/>
                <a:gd name="connsiteX3" fmla="*/ 3390900 w 3390900"/>
                <a:gd name="connsiteY3" fmla="*/ 1089025 h 1352550"/>
                <a:gd name="connsiteX4" fmla="*/ 3390900 w 3390900"/>
                <a:gd name="connsiteY4" fmla="*/ 1152525 h 1352550"/>
                <a:gd name="connsiteX5" fmla="*/ 3352800 w 3390900"/>
                <a:gd name="connsiteY5" fmla="*/ 1222375 h 1352550"/>
                <a:gd name="connsiteX6" fmla="*/ 3302000 w 3390900"/>
                <a:gd name="connsiteY6" fmla="*/ 1279525 h 1352550"/>
                <a:gd name="connsiteX7" fmla="*/ 3251200 w 3390900"/>
                <a:gd name="connsiteY7" fmla="*/ 1314450 h 1352550"/>
                <a:gd name="connsiteX8" fmla="*/ 3194050 w 3390900"/>
                <a:gd name="connsiteY8" fmla="*/ 1339850 h 1352550"/>
                <a:gd name="connsiteX9" fmla="*/ 3127375 w 3390900"/>
                <a:gd name="connsiteY9" fmla="*/ 1352550 h 1352550"/>
                <a:gd name="connsiteX10" fmla="*/ 234950 w 3390900"/>
                <a:gd name="connsiteY10" fmla="*/ 1352550 h 1352550"/>
                <a:gd name="connsiteX11" fmla="*/ 149225 w 3390900"/>
                <a:gd name="connsiteY11" fmla="*/ 1314450 h 1352550"/>
                <a:gd name="connsiteX12" fmla="*/ 111125 w 3390900"/>
                <a:gd name="connsiteY12" fmla="*/ 1292225 h 1352550"/>
                <a:gd name="connsiteX13" fmla="*/ 79375 w 3390900"/>
                <a:gd name="connsiteY13" fmla="*/ 1270000 h 1352550"/>
                <a:gd name="connsiteX14" fmla="*/ 47625 w 3390900"/>
                <a:gd name="connsiteY14" fmla="*/ 1212850 h 1352550"/>
                <a:gd name="connsiteX15" fmla="*/ 25400 w 3390900"/>
                <a:gd name="connsiteY15" fmla="*/ 1174750 h 1352550"/>
                <a:gd name="connsiteX16" fmla="*/ 0 w 3390900"/>
                <a:gd name="connsiteY16" fmla="*/ 1117600 h 135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90900" h="1352550">
                  <a:moveTo>
                    <a:pt x="0" y="1117600"/>
                  </a:moveTo>
                  <a:lnTo>
                    <a:pt x="0" y="0"/>
                  </a:lnTo>
                  <a:lnTo>
                    <a:pt x="3384550" y="0"/>
                  </a:lnTo>
                  <a:cubicBezTo>
                    <a:pt x="3386667" y="363008"/>
                    <a:pt x="3388783" y="726017"/>
                    <a:pt x="3390900" y="1089025"/>
                  </a:cubicBezTo>
                  <a:lnTo>
                    <a:pt x="3390900" y="1152525"/>
                  </a:lnTo>
                  <a:lnTo>
                    <a:pt x="3352800" y="1222375"/>
                  </a:lnTo>
                  <a:lnTo>
                    <a:pt x="3302000" y="1279525"/>
                  </a:lnTo>
                  <a:lnTo>
                    <a:pt x="3251200" y="1314450"/>
                  </a:lnTo>
                  <a:lnTo>
                    <a:pt x="3194050" y="1339850"/>
                  </a:lnTo>
                  <a:lnTo>
                    <a:pt x="3127375" y="1352550"/>
                  </a:lnTo>
                  <a:lnTo>
                    <a:pt x="234950" y="1352550"/>
                  </a:lnTo>
                  <a:lnTo>
                    <a:pt x="149225" y="1314450"/>
                  </a:lnTo>
                  <a:lnTo>
                    <a:pt x="111125" y="1292225"/>
                  </a:lnTo>
                  <a:lnTo>
                    <a:pt x="79375" y="1270000"/>
                  </a:lnTo>
                  <a:lnTo>
                    <a:pt x="47625" y="1212850"/>
                  </a:lnTo>
                  <a:lnTo>
                    <a:pt x="25400" y="1174750"/>
                  </a:lnTo>
                  <a:lnTo>
                    <a:pt x="0" y="1117600"/>
                  </a:lnTo>
                  <a:close/>
                </a:path>
              </a:pathLst>
            </a:custGeom>
            <a:solidFill>
              <a:srgbClr val="04629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F0093CB-9FED-6980-33B7-938511DBC04A}"/>
                </a:ext>
              </a:extLst>
            </p:cNvPr>
            <p:cNvGrpSpPr/>
            <p:nvPr/>
          </p:nvGrpSpPr>
          <p:grpSpPr>
            <a:xfrm>
              <a:off x="650691" y="300625"/>
              <a:ext cx="3740190" cy="3228031"/>
              <a:chOff x="650691" y="300625"/>
              <a:chExt cx="3740190" cy="3228031"/>
            </a:xfrm>
          </p:grpSpPr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FA0C7F5-CFA5-0156-C2F2-1C739332311A}"/>
                  </a:ext>
                </a:extLst>
              </p:cNvPr>
              <p:cNvSpPr/>
              <p:nvPr/>
            </p:nvSpPr>
            <p:spPr>
              <a:xfrm>
                <a:off x="660400" y="1717675"/>
                <a:ext cx="3387725" cy="247650"/>
              </a:xfrm>
              <a:custGeom>
                <a:avLst/>
                <a:gdLst>
                  <a:gd name="connsiteX0" fmla="*/ 0 w 3387725"/>
                  <a:gd name="connsiteY0" fmla="*/ 247650 h 247650"/>
                  <a:gd name="connsiteX1" fmla="*/ 25400 w 3387725"/>
                  <a:gd name="connsiteY1" fmla="*/ 155575 h 247650"/>
                  <a:gd name="connsiteX2" fmla="*/ 73025 w 3387725"/>
                  <a:gd name="connsiteY2" fmla="*/ 88900 h 247650"/>
                  <a:gd name="connsiteX3" fmla="*/ 139700 w 3387725"/>
                  <a:gd name="connsiteY3" fmla="*/ 38100 h 247650"/>
                  <a:gd name="connsiteX4" fmla="*/ 215900 w 3387725"/>
                  <a:gd name="connsiteY4" fmla="*/ 0 h 247650"/>
                  <a:gd name="connsiteX5" fmla="*/ 3146425 w 3387725"/>
                  <a:gd name="connsiteY5" fmla="*/ 0 h 247650"/>
                  <a:gd name="connsiteX6" fmla="*/ 3241675 w 3387725"/>
                  <a:gd name="connsiteY6" fmla="*/ 38100 h 247650"/>
                  <a:gd name="connsiteX7" fmla="*/ 3292475 w 3387725"/>
                  <a:gd name="connsiteY7" fmla="*/ 66675 h 247650"/>
                  <a:gd name="connsiteX8" fmla="*/ 3336925 w 3387725"/>
                  <a:gd name="connsiteY8" fmla="*/ 101600 h 247650"/>
                  <a:gd name="connsiteX9" fmla="*/ 3371850 w 3387725"/>
                  <a:gd name="connsiteY9" fmla="*/ 171450 h 247650"/>
                  <a:gd name="connsiteX10" fmla="*/ 3387725 w 3387725"/>
                  <a:gd name="connsiteY10" fmla="*/ 244475 h 247650"/>
                  <a:gd name="connsiteX11" fmla="*/ 0 w 3387725"/>
                  <a:gd name="connsiteY11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87725" h="247650">
                    <a:moveTo>
                      <a:pt x="0" y="247650"/>
                    </a:moveTo>
                    <a:lnTo>
                      <a:pt x="25400" y="155575"/>
                    </a:lnTo>
                    <a:lnTo>
                      <a:pt x="73025" y="88900"/>
                    </a:lnTo>
                    <a:lnTo>
                      <a:pt x="139700" y="38100"/>
                    </a:lnTo>
                    <a:lnTo>
                      <a:pt x="215900" y="0"/>
                    </a:lnTo>
                    <a:lnTo>
                      <a:pt x="3146425" y="0"/>
                    </a:lnTo>
                    <a:lnTo>
                      <a:pt x="3241675" y="38100"/>
                    </a:lnTo>
                    <a:lnTo>
                      <a:pt x="3292475" y="66675"/>
                    </a:lnTo>
                    <a:lnTo>
                      <a:pt x="3336925" y="101600"/>
                    </a:lnTo>
                    <a:lnTo>
                      <a:pt x="3371850" y="171450"/>
                    </a:lnTo>
                    <a:lnTo>
                      <a:pt x="3387725" y="244475"/>
                    </a:lnTo>
                    <a:lnTo>
                      <a:pt x="0" y="24765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6" name="Rectangular Callout 5">
                <a:extLst>
                  <a:ext uri="{FF2B5EF4-FFF2-40B4-BE49-F238E27FC236}">
                    <a16:creationId xmlns:a16="http://schemas.microsoft.com/office/drawing/2014/main" id="{AD0D14D3-EE41-8244-C9F1-42B5DCD02B8B}"/>
                  </a:ext>
                </a:extLst>
              </p:cNvPr>
              <p:cNvSpPr/>
              <p:nvPr/>
            </p:nvSpPr>
            <p:spPr>
              <a:xfrm>
                <a:off x="650692" y="300625"/>
                <a:ext cx="3383087" cy="1114816"/>
              </a:xfrm>
              <a:prstGeom prst="wedgeRectCallout">
                <a:avLst>
                  <a:gd name="adj1" fmla="val -19573"/>
                  <a:gd name="adj2" fmla="val 71723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dirty="0">
                  <a:noFill/>
                </a:endParaRP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DFA545CF-B45E-7E42-EFD4-F4071D2DD6D7}"/>
                  </a:ext>
                </a:extLst>
              </p:cNvPr>
              <p:cNvSpPr/>
              <p:nvPr/>
            </p:nvSpPr>
            <p:spPr>
              <a:xfrm>
                <a:off x="660591" y="1722822"/>
                <a:ext cx="3383088" cy="1591867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dirty="0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B0A3563-9EE4-994E-7D44-6C77CBD010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0691" y="1969731"/>
                <a:ext cx="338308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3A60EF-0467-2063-2548-1AA56BF2789D}"/>
                  </a:ext>
                </a:extLst>
              </p:cNvPr>
              <p:cNvSpPr txBox="1"/>
              <p:nvPr/>
            </p:nvSpPr>
            <p:spPr>
              <a:xfrm>
                <a:off x="817193" y="2025791"/>
                <a:ext cx="30267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def main():</a:t>
                </a:r>
              </a:p>
              <a:p>
                <a:r>
                  <a:rPr lang="en-US" sz="1200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   a, b = map(int, input().split())</a:t>
                </a:r>
              </a:p>
              <a:p>
                <a:r>
                  <a:rPr lang="en-US" sz="1200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   if a &gt; 0 and b == 0:</a:t>
                </a:r>
              </a:p>
              <a:p>
                <a:r>
                  <a:rPr lang="en-US" sz="1200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       print("Gold")</a:t>
                </a:r>
              </a:p>
              <a:p>
                <a:r>
                  <a:rPr lang="en-US" sz="1200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   </a:t>
                </a:r>
                <a:r>
                  <a:rPr lang="en-US" sz="1200" dirty="0" err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elif</a:t>
                </a:r>
                <a:r>
                  <a:rPr lang="en-US" sz="1200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 == 0 and b &gt; 0:</a:t>
                </a:r>
                <a:br>
                  <a:rPr lang="en-US" sz="1200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r>
                  <a:rPr lang="en-US" sz="1200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[…]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F64C31D6-2A05-FE1E-D6D6-6DE890C690DD}"/>
                  </a:ext>
                </a:extLst>
              </p:cNvPr>
              <p:cNvGrpSpPr/>
              <p:nvPr/>
            </p:nvGrpSpPr>
            <p:grpSpPr>
              <a:xfrm>
                <a:off x="804183" y="1783288"/>
                <a:ext cx="375945" cy="116423"/>
                <a:chOff x="4991560" y="1974751"/>
                <a:chExt cx="375945" cy="116423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E9060D3-C281-A088-7287-7F93FD1B62E6}"/>
                    </a:ext>
                  </a:extLst>
                </p:cNvPr>
                <p:cNvSpPr/>
                <p:nvPr/>
              </p:nvSpPr>
              <p:spPr>
                <a:xfrm>
                  <a:off x="4991560" y="1976096"/>
                  <a:ext cx="113483" cy="11348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041FFCE-3CE7-BE37-9513-A0D7530B5FCA}"/>
                    </a:ext>
                  </a:extLst>
                </p:cNvPr>
                <p:cNvSpPr/>
                <p:nvPr/>
              </p:nvSpPr>
              <p:spPr>
                <a:xfrm>
                  <a:off x="5122791" y="1977691"/>
                  <a:ext cx="113483" cy="11348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8BE7866-FE61-B5E5-E961-93847C412FD0}"/>
                    </a:ext>
                  </a:extLst>
                </p:cNvPr>
                <p:cNvSpPr/>
                <p:nvPr/>
              </p:nvSpPr>
              <p:spPr>
                <a:xfrm>
                  <a:off x="5254022" y="1974751"/>
                  <a:ext cx="113483" cy="11348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pic>
            <p:nvPicPr>
              <p:cNvPr id="27" name="Graphic 26" descr="Thumbs up sign with solid fill">
                <a:extLst>
                  <a:ext uri="{FF2B5EF4-FFF2-40B4-BE49-F238E27FC236}">
                    <a16:creationId xmlns:a16="http://schemas.microsoft.com/office/drawing/2014/main" id="{2404D2FE-3926-48E4-90B1-6FBC54F5D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76481" y="2614256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AAFB5EE-E27B-6FED-325E-234370CB3293}"/>
                </a:ext>
              </a:extLst>
            </p:cNvPr>
            <p:cNvGrpSpPr/>
            <p:nvPr/>
          </p:nvGrpSpPr>
          <p:grpSpPr>
            <a:xfrm>
              <a:off x="8471102" y="302579"/>
              <a:ext cx="3764374" cy="3430415"/>
              <a:chOff x="8471102" y="302579"/>
              <a:chExt cx="3764374" cy="3430415"/>
            </a:xfrm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F91CFF6-D2D3-C3A9-888E-8366F99BF22E}"/>
                  </a:ext>
                </a:extLst>
              </p:cNvPr>
              <p:cNvSpPr/>
              <p:nvPr/>
            </p:nvSpPr>
            <p:spPr>
              <a:xfrm>
                <a:off x="8480810" y="1719629"/>
                <a:ext cx="3387725" cy="247650"/>
              </a:xfrm>
              <a:custGeom>
                <a:avLst/>
                <a:gdLst>
                  <a:gd name="connsiteX0" fmla="*/ 0 w 3387725"/>
                  <a:gd name="connsiteY0" fmla="*/ 247650 h 247650"/>
                  <a:gd name="connsiteX1" fmla="*/ 25400 w 3387725"/>
                  <a:gd name="connsiteY1" fmla="*/ 155575 h 247650"/>
                  <a:gd name="connsiteX2" fmla="*/ 73025 w 3387725"/>
                  <a:gd name="connsiteY2" fmla="*/ 88900 h 247650"/>
                  <a:gd name="connsiteX3" fmla="*/ 139700 w 3387725"/>
                  <a:gd name="connsiteY3" fmla="*/ 38100 h 247650"/>
                  <a:gd name="connsiteX4" fmla="*/ 215900 w 3387725"/>
                  <a:gd name="connsiteY4" fmla="*/ 0 h 247650"/>
                  <a:gd name="connsiteX5" fmla="*/ 3146425 w 3387725"/>
                  <a:gd name="connsiteY5" fmla="*/ 0 h 247650"/>
                  <a:gd name="connsiteX6" fmla="*/ 3241675 w 3387725"/>
                  <a:gd name="connsiteY6" fmla="*/ 38100 h 247650"/>
                  <a:gd name="connsiteX7" fmla="*/ 3292475 w 3387725"/>
                  <a:gd name="connsiteY7" fmla="*/ 66675 h 247650"/>
                  <a:gd name="connsiteX8" fmla="*/ 3336925 w 3387725"/>
                  <a:gd name="connsiteY8" fmla="*/ 101600 h 247650"/>
                  <a:gd name="connsiteX9" fmla="*/ 3371850 w 3387725"/>
                  <a:gd name="connsiteY9" fmla="*/ 171450 h 247650"/>
                  <a:gd name="connsiteX10" fmla="*/ 3387725 w 3387725"/>
                  <a:gd name="connsiteY10" fmla="*/ 244475 h 247650"/>
                  <a:gd name="connsiteX11" fmla="*/ 0 w 3387725"/>
                  <a:gd name="connsiteY11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87725" h="247650">
                    <a:moveTo>
                      <a:pt x="0" y="247650"/>
                    </a:moveTo>
                    <a:lnTo>
                      <a:pt x="25400" y="155575"/>
                    </a:lnTo>
                    <a:lnTo>
                      <a:pt x="73025" y="88900"/>
                    </a:lnTo>
                    <a:lnTo>
                      <a:pt x="139700" y="38100"/>
                    </a:lnTo>
                    <a:lnTo>
                      <a:pt x="215900" y="0"/>
                    </a:lnTo>
                    <a:lnTo>
                      <a:pt x="3146425" y="0"/>
                    </a:lnTo>
                    <a:lnTo>
                      <a:pt x="3241675" y="38100"/>
                    </a:lnTo>
                    <a:lnTo>
                      <a:pt x="3292475" y="66675"/>
                    </a:lnTo>
                    <a:lnTo>
                      <a:pt x="3336925" y="101600"/>
                    </a:lnTo>
                    <a:lnTo>
                      <a:pt x="3371850" y="171450"/>
                    </a:lnTo>
                    <a:lnTo>
                      <a:pt x="3387725" y="244475"/>
                    </a:lnTo>
                    <a:lnTo>
                      <a:pt x="0" y="24765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73" name="Rectangular Callout 72">
                <a:extLst>
                  <a:ext uri="{FF2B5EF4-FFF2-40B4-BE49-F238E27FC236}">
                    <a16:creationId xmlns:a16="http://schemas.microsoft.com/office/drawing/2014/main" id="{C3A38CFB-FAE9-2F0E-9C6F-1A9A6AAB7F0E}"/>
                  </a:ext>
                </a:extLst>
              </p:cNvPr>
              <p:cNvSpPr/>
              <p:nvPr/>
            </p:nvSpPr>
            <p:spPr>
              <a:xfrm>
                <a:off x="8471102" y="302579"/>
                <a:ext cx="3383087" cy="1114816"/>
              </a:xfrm>
              <a:prstGeom prst="wedgeRectCallout">
                <a:avLst>
                  <a:gd name="adj1" fmla="val -19573"/>
                  <a:gd name="adj2" fmla="val 71723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>
                  <a:noFill/>
                </a:endParaRP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F399939A-61C8-56B3-EA0C-14EE42CA103B}"/>
                  </a:ext>
                </a:extLst>
              </p:cNvPr>
              <p:cNvSpPr/>
              <p:nvPr/>
            </p:nvSpPr>
            <p:spPr>
              <a:xfrm>
                <a:off x="8481001" y="1724776"/>
                <a:ext cx="3383088" cy="1591867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dirty="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E840F1B-C116-E7D5-8784-6C21914E2F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81001" y="1971186"/>
                <a:ext cx="338308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3F7132D-C27F-CBD9-29A2-CD8AC4FE68AA}"/>
                  </a:ext>
                </a:extLst>
              </p:cNvPr>
              <p:cNvGrpSpPr/>
              <p:nvPr/>
            </p:nvGrpSpPr>
            <p:grpSpPr>
              <a:xfrm>
                <a:off x="8624593" y="1785242"/>
                <a:ext cx="375945" cy="116423"/>
                <a:chOff x="4991560" y="1974751"/>
                <a:chExt cx="375945" cy="116423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7E4A72BF-5FB4-FFAB-53DE-A3A4424CC68D}"/>
                    </a:ext>
                  </a:extLst>
                </p:cNvPr>
                <p:cNvSpPr/>
                <p:nvPr/>
              </p:nvSpPr>
              <p:spPr>
                <a:xfrm>
                  <a:off x="4991560" y="1976096"/>
                  <a:ext cx="113483" cy="11348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2024DC48-13AF-765E-A9FE-FC32138FBE63}"/>
                    </a:ext>
                  </a:extLst>
                </p:cNvPr>
                <p:cNvSpPr/>
                <p:nvPr/>
              </p:nvSpPr>
              <p:spPr>
                <a:xfrm>
                  <a:off x="5122791" y="1977691"/>
                  <a:ext cx="113483" cy="11348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E263C3FA-7956-066A-AD16-C5897F1A2C61}"/>
                    </a:ext>
                  </a:extLst>
                </p:cNvPr>
                <p:cNvSpPr/>
                <p:nvPr/>
              </p:nvSpPr>
              <p:spPr>
                <a:xfrm>
                  <a:off x="5254022" y="1974751"/>
                  <a:ext cx="113483" cy="11348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pic>
            <p:nvPicPr>
              <p:cNvPr id="83" name="Graphic 82" descr="Thumbs Down with solid fill">
                <a:extLst>
                  <a:ext uri="{FF2B5EF4-FFF2-40B4-BE49-F238E27FC236}">
                    <a16:creationId xmlns:a16="http://schemas.microsoft.com/office/drawing/2014/main" id="{69C30861-2A8A-726C-150A-1B3628476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321076" y="281859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459F9CE7-881E-3CC7-62D0-872AAB99A89C}"/>
                </a:ext>
              </a:extLst>
            </p:cNvPr>
            <p:cNvGrpSpPr/>
            <p:nvPr/>
          </p:nvGrpSpPr>
          <p:grpSpPr>
            <a:xfrm>
              <a:off x="4563216" y="302579"/>
              <a:ext cx="3809717" cy="3430415"/>
              <a:chOff x="4563216" y="302579"/>
              <a:chExt cx="3809717" cy="3430415"/>
            </a:xfrm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9BEE99C6-5F52-057A-DF44-66E148C2733F}"/>
                  </a:ext>
                </a:extLst>
              </p:cNvPr>
              <p:cNvSpPr/>
              <p:nvPr/>
            </p:nvSpPr>
            <p:spPr>
              <a:xfrm>
                <a:off x="4572924" y="1719629"/>
                <a:ext cx="3387725" cy="247650"/>
              </a:xfrm>
              <a:custGeom>
                <a:avLst/>
                <a:gdLst>
                  <a:gd name="connsiteX0" fmla="*/ 0 w 3387725"/>
                  <a:gd name="connsiteY0" fmla="*/ 247650 h 247650"/>
                  <a:gd name="connsiteX1" fmla="*/ 25400 w 3387725"/>
                  <a:gd name="connsiteY1" fmla="*/ 155575 h 247650"/>
                  <a:gd name="connsiteX2" fmla="*/ 73025 w 3387725"/>
                  <a:gd name="connsiteY2" fmla="*/ 88900 h 247650"/>
                  <a:gd name="connsiteX3" fmla="*/ 139700 w 3387725"/>
                  <a:gd name="connsiteY3" fmla="*/ 38100 h 247650"/>
                  <a:gd name="connsiteX4" fmla="*/ 215900 w 3387725"/>
                  <a:gd name="connsiteY4" fmla="*/ 0 h 247650"/>
                  <a:gd name="connsiteX5" fmla="*/ 3146425 w 3387725"/>
                  <a:gd name="connsiteY5" fmla="*/ 0 h 247650"/>
                  <a:gd name="connsiteX6" fmla="*/ 3241675 w 3387725"/>
                  <a:gd name="connsiteY6" fmla="*/ 38100 h 247650"/>
                  <a:gd name="connsiteX7" fmla="*/ 3292475 w 3387725"/>
                  <a:gd name="connsiteY7" fmla="*/ 66675 h 247650"/>
                  <a:gd name="connsiteX8" fmla="*/ 3336925 w 3387725"/>
                  <a:gd name="connsiteY8" fmla="*/ 101600 h 247650"/>
                  <a:gd name="connsiteX9" fmla="*/ 3371850 w 3387725"/>
                  <a:gd name="connsiteY9" fmla="*/ 171450 h 247650"/>
                  <a:gd name="connsiteX10" fmla="*/ 3387725 w 3387725"/>
                  <a:gd name="connsiteY10" fmla="*/ 244475 h 247650"/>
                  <a:gd name="connsiteX11" fmla="*/ 0 w 3387725"/>
                  <a:gd name="connsiteY11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87725" h="247650">
                    <a:moveTo>
                      <a:pt x="0" y="247650"/>
                    </a:moveTo>
                    <a:lnTo>
                      <a:pt x="25400" y="155575"/>
                    </a:lnTo>
                    <a:lnTo>
                      <a:pt x="73025" y="88900"/>
                    </a:lnTo>
                    <a:lnTo>
                      <a:pt x="139700" y="38100"/>
                    </a:lnTo>
                    <a:lnTo>
                      <a:pt x="215900" y="0"/>
                    </a:lnTo>
                    <a:lnTo>
                      <a:pt x="3146425" y="0"/>
                    </a:lnTo>
                    <a:lnTo>
                      <a:pt x="3241675" y="38100"/>
                    </a:lnTo>
                    <a:lnTo>
                      <a:pt x="3292475" y="66675"/>
                    </a:lnTo>
                    <a:lnTo>
                      <a:pt x="3336925" y="101600"/>
                    </a:lnTo>
                    <a:lnTo>
                      <a:pt x="3371850" y="171450"/>
                    </a:lnTo>
                    <a:lnTo>
                      <a:pt x="3387725" y="244475"/>
                    </a:lnTo>
                    <a:lnTo>
                      <a:pt x="0" y="24765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61" name="Rectangular Callout 60">
                <a:extLst>
                  <a:ext uri="{FF2B5EF4-FFF2-40B4-BE49-F238E27FC236}">
                    <a16:creationId xmlns:a16="http://schemas.microsoft.com/office/drawing/2014/main" id="{4D90C666-F9C0-1824-BEBD-677BA9081683}"/>
                  </a:ext>
                </a:extLst>
              </p:cNvPr>
              <p:cNvSpPr/>
              <p:nvPr/>
            </p:nvSpPr>
            <p:spPr>
              <a:xfrm>
                <a:off x="4563216" y="302579"/>
                <a:ext cx="3383087" cy="1114816"/>
              </a:xfrm>
              <a:prstGeom prst="wedgeRectCallout">
                <a:avLst>
                  <a:gd name="adj1" fmla="val -19573"/>
                  <a:gd name="adj2" fmla="val 71723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>
                  <a:noFill/>
                </a:endParaRPr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82E48022-1804-66C1-EB10-225A49BF9EDD}"/>
                  </a:ext>
                </a:extLst>
              </p:cNvPr>
              <p:cNvSpPr/>
              <p:nvPr/>
            </p:nvSpPr>
            <p:spPr>
              <a:xfrm>
                <a:off x="4573115" y="1724776"/>
                <a:ext cx="3383088" cy="1591867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 dirty="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39CCDA0-9AB6-BD54-964D-EE795FA32F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73115" y="1971186"/>
                <a:ext cx="3383088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A2B5371-82B7-A3F5-09CA-2ABACD5CB4EA}"/>
                  </a:ext>
                </a:extLst>
              </p:cNvPr>
              <p:cNvGrpSpPr/>
              <p:nvPr/>
            </p:nvGrpSpPr>
            <p:grpSpPr>
              <a:xfrm>
                <a:off x="4716707" y="1785242"/>
                <a:ext cx="375945" cy="116423"/>
                <a:chOff x="4991560" y="1974751"/>
                <a:chExt cx="375945" cy="116423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17D8E7A-9FA4-6F48-F5FD-A2DAA3C6E569}"/>
                    </a:ext>
                  </a:extLst>
                </p:cNvPr>
                <p:cNvSpPr/>
                <p:nvPr/>
              </p:nvSpPr>
              <p:spPr>
                <a:xfrm>
                  <a:off x="4991560" y="1976096"/>
                  <a:ext cx="113483" cy="113483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00D5E853-B0D6-77E7-7090-39BABD30D2A6}"/>
                    </a:ext>
                  </a:extLst>
                </p:cNvPr>
                <p:cNvSpPr/>
                <p:nvPr/>
              </p:nvSpPr>
              <p:spPr>
                <a:xfrm>
                  <a:off x="5122791" y="1977691"/>
                  <a:ext cx="113483" cy="113483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7EB5A1B4-CE4B-B81B-E30D-B460FE04E15B}"/>
                    </a:ext>
                  </a:extLst>
                </p:cNvPr>
                <p:cNvSpPr/>
                <p:nvPr/>
              </p:nvSpPr>
              <p:spPr>
                <a:xfrm>
                  <a:off x="5254022" y="1974751"/>
                  <a:ext cx="113483" cy="11348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pic>
            <p:nvPicPr>
              <p:cNvPr id="84" name="Graphic 83" descr="Thumbs Down with solid fill">
                <a:extLst>
                  <a:ext uri="{FF2B5EF4-FFF2-40B4-BE49-F238E27FC236}">
                    <a16:creationId xmlns:a16="http://schemas.microsoft.com/office/drawing/2014/main" id="{0A48F7D7-D4E6-34C9-F060-4458B9A62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58533" y="281859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9940ECE-5C46-8986-5A8F-A8F61A410737}"/>
                </a:ext>
              </a:extLst>
            </p:cNvPr>
            <p:cNvGrpSpPr/>
            <p:nvPr/>
          </p:nvGrpSpPr>
          <p:grpSpPr>
            <a:xfrm>
              <a:off x="1839431" y="7334"/>
              <a:ext cx="2114208" cy="592536"/>
              <a:chOff x="1392830" y="600234"/>
              <a:chExt cx="2114208" cy="592536"/>
            </a:xfrm>
          </p:grpSpPr>
          <p:sp>
            <p:nvSpPr>
              <p:cNvPr id="93" name="正方形/長方形 11">
                <a:extLst>
                  <a:ext uri="{FF2B5EF4-FFF2-40B4-BE49-F238E27FC236}">
                    <a16:creationId xmlns:a16="http://schemas.microsoft.com/office/drawing/2014/main" id="{AEAD694C-4856-F90E-22B8-5A4720BB20B1}"/>
                  </a:ext>
                </a:extLst>
              </p:cNvPr>
              <p:cNvSpPr/>
              <p:nvPr/>
            </p:nvSpPr>
            <p:spPr>
              <a:xfrm>
                <a:off x="1392830" y="659267"/>
                <a:ext cx="2114208" cy="53350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ja-JP" sz="2800" dirty="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94" name="正方形/長方形 22">
                <a:extLst>
                  <a:ext uri="{FF2B5EF4-FFF2-40B4-BE49-F238E27FC236}">
                    <a16:creationId xmlns:a16="http://schemas.microsoft.com/office/drawing/2014/main" id="{583D0804-755D-9876-7F82-F5801E392877}"/>
                  </a:ext>
                </a:extLst>
              </p:cNvPr>
              <p:cNvSpPr/>
              <p:nvPr/>
            </p:nvSpPr>
            <p:spPr>
              <a:xfrm>
                <a:off x="1645011" y="600234"/>
                <a:ext cx="1729095" cy="154654"/>
              </a:xfrm>
              <a:prstGeom prst="rect">
                <a:avLst/>
              </a:prstGeom>
              <a:solidFill>
                <a:srgbClr val="D9D9D9">
                  <a:alpha val="5830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ja-JP" sz="2800" dirty="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95" name="テキスト ボックス 19">
                <a:extLst>
                  <a:ext uri="{FF2B5EF4-FFF2-40B4-BE49-F238E27FC236}">
                    <a16:creationId xmlns:a16="http://schemas.microsoft.com/office/drawing/2014/main" id="{B84309FA-3415-A348-ACD5-F7238A8518BD}"/>
                  </a:ext>
                </a:extLst>
              </p:cNvPr>
              <p:cNvSpPr txBox="1"/>
              <p:nvPr/>
            </p:nvSpPr>
            <p:spPr>
              <a:xfrm>
                <a:off x="1482270" y="743722"/>
                <a:ext cx="1935327" cy="4001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Japanese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58501F1-D57C-1587-A3DE-8F4A154050A0}"/>
                </a:ext>
              </a:extLst>
            </p:cNvPr>
            <p:cNvGrpSpPr/>
            <p:nvPr/>
          </p:nvGrpSpPr>
          <p:grpSpPr>
            <a:xfrm>
              <a:off x="9628753" y="9288"/>
              <a:ext cx="2114208" cy="592536"/>
              <a:chOff x="1392830" y="600234"/>
              <a:chExt cx="2114208" cy="592536"/>
            </a:xfrm>
          </p:grpSpPr>
          <p:sp>
            <p:nvSpPr>
              <p:cNvPr id="102" name="正方形/長方形 11">
                <a:extLst>
                  <a:ext uri="{FF2B5EF4-FFF2-40B4-BE49-F238E27FC236}">
                    <a16:creationId xmlns:a16="http://schemas.microsoft.com/office/drawing/2014/main" id="{08FE33FF-1791-EDC8-F1F7-BCA921BA89B5}"/>
                  </a:ext>
                </a:extLst>
              </p:cNvPr>
              <p:cNvSpPr/>
              <p:nvPr/>
            </p:nvSpPr>
            <p:spPr>
              <a:xfrm>
                <a:off x="1392830" y="659267"/>
                <a:ext cx="2114208" cy="53350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ja-JP" sz="2800" dirty="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103" name="正方形/長方形 22">
                <a:extLst>
                  <a:ext uri="{FF2B5EF4-FFF2-40B4-BE49-F238E27FC236}">
                    <a16:creationId xmlns:a16="http://schemas.microsoft.com/office/drawing/2014/main" id="{436220F1-DF29-1924-B729-60FCB6D3943D}"/>
                  </a:ext>
                </a:extLst>
              </p:cNvPr>
              <p:cNvSpPr/>
              <p:nvPr/>
            </p:nvSpPr>
            <p:spPr>
              <a:xfrm>
                <a:off x="1645011" y="600234"/>
                <a:ext cx="1729095" cy="154654"/>
              </a:xfrm>
              <a:prstGeom prst="rect">
                <a:avLst/>
              </a:prstGeom>
              <a:solidFill>
                <a:srgbClr val="D9D9D9">
                  <a:alpha val="5830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ja-JP" sz="2800" dirty="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104" name="テキスト ボックス 19">
                <a:extLst>
                  <a:ext uri="{FF2B5EF4-FFF2-40B4-BE49-F238E27FC236}">
                    <a16:creationId xmlns:a16="http://schemas.microsoft.com/office/drawing/2014/main" id="{F8DC55C0-04A8-D7A7-E2A6-095979113285}"/>
                  </a:ext>
                </a:extLst>
              </p:cNvPr>
              <p:cNvSpPr txBox="1"/>
              <p:nvPr/>
            </p:nvSpPr>
            <p:spPr>
              <a:xfrm>
                <a:off x="1482270" y="743722"/>
                <a:ext cx="1935327" cy="4001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Chinese</a:t>
                </a:r>
              </a:p>
            </p:txBody>
          </p:sp>
        </p:grpSp>
        <p:sp>
          <p:nvSpPr>
            <p:cNvPr id="105" name="テキスト ボックス 19">
              <a:extLst>
                <a:ext uri="{FF2B5EF4-FFF2-40B4-BE49-F238E27FC236}">
                  <a16:creationId xmlns:a16="http://schemas.microsoft.com/office/drawing/2014/main" id="{AE28052C-8333-81B4-148D-8271D5E16F9E}"/>
                </a:ext>
              </a:extLst>
            </p:cNvPr>
            <p:cNvSpPr txBox="1"/>
            <p:nvPr/>
          </p:nvSpPr>
          <p:spPr>
            <a:xfrm>
              <a:off x="650692" y="350745"/>
              <a:ext cx="3350700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[</a:t>
              </a: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問題文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]</a:t>
              </a:r>
              <a:b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</a:b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近藤くんは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X</a:t>
              </a: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グラムの金と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Y</a:t>
              </a: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グラムの銀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 […]</a:t>
              </a:r>
              <a:b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</a:b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[</a:t>
              </a: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制約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] […]</a:t>
              </a:r>
            </a:p>
          </p:txBody>
        </p:sp>
        <p:sp>
          <p:nvSpPr>
            <p:cNvPr id="106" name="テキスト ボックス 19">
              <a:extLst>
                <a:ext uri="{FF2B5EF4-FFF2-40B4-BE49-F238E27FC236}">
                  <a16:creationId xmlns:a16="http://schemas.microsoft.com/office/drawing/2014/main" id="{6E350630-1DC5-8FF4-257D-38DA69C49018}"/>
                </a:ext>
              </a:extLst>
            </p:cNvPr>
            <p:cNvSpPr txBox="1"/>
            <p:nvPr/>
          </p:nvSpPr>
          <p:spPr>
            <a:xfrm>
              <a:off x="4572924" y="350745"/>
              <a:ext cx="3350700" cy="1015663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[Problem Statement]</a:t>
              </a:r>
              <a:b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</a:b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Kondo melted and mixed X grams gold and Y grams […]</a:t>
              </a:r>
              <a:b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</a:b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[Constraints] […]</a:t>
              </a:r>
            </a:p>
          </p:txBody>
        </p:sp>
        <p:sp>
          <p:nvSpPr>
            <p:cNvPr id="107" name="テキスト ボックス 19">
              <a:extLst>
                <a:ext uri="{FF2B5EF4-FFF2-40B4-BE49-F238E27FC236}">
                  <a16:creationId xmlns:a16="http://schemas.microsoft.com/office/drawing/2014/main" id="{FDC71DBA-C725-4038-20C1-ED5196F8E92B}"/>
                </a:ext>
              </a:extLst>
            </p:cNvPr>
            <p:cNvSpPr txBox="1"/>
            <p:nvPr/>
          </p:nvSpPr>
          <p:spPr>
            <a:xfrm>
              <a:off x="8588693" y="458028"/>
              <a:ext cx="3094467" cy="78483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[</a:t>
              </a: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问题陈述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]</a:t>
              </a:r>
              <a:b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</a:b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近藤君将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A</a:t>
              </a: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克黄金和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B</a:t>
              </a: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克白银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 […]</a:t>
              </a:r>
              <a:b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</a:b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[</a:t>
              </a:r>
              <a:r>
                <a:rPr lang="ja-JP" altLang="en-US" sz="150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限制条件</a:t>
              </a:r>
              <a:r>
                <a:rPr lang="en-US" altLang="ja-JP" sz="15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] […]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E231890-F3A4-6703-D68C-873893B3C714}"/>
                </a:ext>
              </a:extLst>
            </p:cNvPr>
            <p:cNvGrpSpPr/>
            <p:nvPr/>
          </p:nvGrpSpPr>
          <p:grpSpPr>
            <a:xfrm>
              <a:off x="5716229" y="9288"/>
              <a:ext cx="2114208" cy="592536"/>
              <a:chOff x="1392830" y="600234"/>
              <a:chExt cx="2114208" cy="592536"/>
            </a:xfrm>
          </p:grpSpPr>
          <p:sp>
            <p:nvSpPr>
              <p:cNvPr id="98" name="正方形/長方形 11">
                <a:extLst>
                  <a:ext uri="{FF2B5EF4-FFF2-40B4-BE49-F238E27FC236}">
                    <a16:creationId xmlns:a16="http://schemas.microsoft.com/office/drawing/2014/main" id="{0AF39319-0F96-D493-2DAB-DC21A73F6724}"/>
                  </a:ext>
                </a:extLst>
              </p:cNvPr>
              <p:cNvSpPr/>
              <p:nvPr/>
            </p:nvSpPr>
            <p:spPr>
              <a:xfrm>
                <a:off x="1392830" y="659267"/>
                <a:ext cx="2114208" cy="533503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ja-JP" sz="2800" dirty="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99" name="正方形/長方形 22">
                <a:extLst>
                  <a:ext uri="{FF2B5EF4-FFF2-40B4-BE49-F238E27FC236}">
                    <a16:creationId xmlns:a16="http://schemas.microsoft.com/office/drawing/2014/main" id="{73CB9750-E51A-109F-5BE4-515691337528}"/>
                  </a:ext>
                </a:extLst>
              </p:cNvPr>
              <p:cNvSpPr/>
              <p:nvPr/>
            </p:nvSpPr>
            <p:spPr>
              <a:xfrm>
                <a:off x="1645011" y="600234"/>
                <a:ext cx="1729095" cy="154654"/>
              </a:xfrm>
              <a:prstGeom prst="rect">
                <a:avLst/>
              </a:prstGeom>
              <a:solidFill>
                <a:srgbClr val="D9D9D9">
                  <a:alpha val="5830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ja-JP" sz="2800" dirty="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100" name="テキスト ボックス 19">
                <a:extLst>
                  <a:ext uri="{FF2B5EF4-FFF2-40B4-BE49-F238E27FC236}">
                    <a16:creationId xmlns:a16="http://schemas.microsoft.com/office/drawing/2014/main" id="{6C4C90F8-64B2-2045-0002-C89C4E6CD472}"/>
                  </a:ext>
                </a:extLst>
              </p:cNvPr>
              <p:cNvSpPr txBox="1"/>
              <p:nvPr/>
            </p:nvSpPr>
            <p:spPr>
              <a:xfrm>
                <a:off x="1482270" y="743722"/>
                <a:ext cx="1935327" cy="40011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2000" dirty="0">
                    <a:latin typeface="Hiragino Sans W4" panose="020B0400000000000000" pitchFamily="34" charset="-128"/>
                    <a:ea typeface="Hiragino Sans W4" panose="020B0400000000000000" pitchFamily="34" charset="-128"/>
                  </a:rPr>
                  <a:t>English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7822C25-4581-F383-ED1A-1D113B8AD335}"/>
                </a:ext>
              </a:extLst>
            </p:cNvPr>
            <p:cNvSpPr txBox="1"/>
            <p:nvPr/>
          </p:nvSpPr>
          <p:spPr>
            <a:xfrm>
              <a:off x="4773448" y="2036867"/>
              <a:ext cx="30267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 main():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A, B = map(int, input().split())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if A == 0: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    print("Silver")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</a:t>
              </a:r>
              <a:r>
                <a:rPr lang="en-US" sz="1200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elif</a:t>
              </a:r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B == 0:</a:t>
              </a:r>
              <a:b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[…]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BD02175-1044-19D9-0750-4007B200F973}"/>
                </a:ext>
              </a:extLst>
            </p:cNvPr>
            <p:cNvSpPr txBox="1"/>
            <p:nvPr/>
          </p:nvSpPr>
          <p:spPr>
            <a:xfrm>
              <a:off x="8711325" y="2021506"/>
              <a:ext cx="30267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def main():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a, b = map(int, input().split())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if a == 0: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    print("Silver")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 </a:t>
              </a:r>
              <a:r>
                <a:rPr lang="en-US" sz="1200" dirty="0" err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elif</a:t>
              </a:r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b == 0: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[…]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7F8746D-419F-18A0-62C1-3B871E7F46AC}"/>
                </a:ext>
              </a:extLst>
            </p:cNvPr>
            <p:cNvSpPr/>
            <p:nvPr/>
          </p:nvSpPr>
          <p:spPr>
            <a:xfrm>
              <a:off x="660400" y="1962150"/>
              <a:ext cx="3387725" cy="1101725"/>
            </a:xfrm>
            <a:custGeom>
              <a:avLst/>
              <a:gdLst>
                <a:gd name="connsiteX0" fmla="*/ 6350 w 3387725"/>
                <a:gd name="connsiteY0" fmla="*/ 1101725 h 1101725"/>
                <a:gd name="connsiteX1" fmla="*/ 0 w 3387725"/>
                <a:gd name="connsiteY1" fmla="*/ 0 h 1101725"/>
                <a:gd name="connsiteX2" fmla="*/ 3387725 w 3387725"/>
                <a:gd name="connsiteY2" fmla="*/ 0 h 110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87725" h="1101725">
                  <a:moveTo>
                    <a:pt x="6350" y="1101725"/>
                  </a:moveTo>
                  <a:cubicBezTo>
                    <a:pt x="4233" y="734483"/>
                    <a:pt x="2117" y="367242"/>
                    <a:pt x="0" y="0"/>
                  </a:cubicBezTo>
                  <a:lnTo>
                    <a:pt x="3387725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51919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C956AD-D8E5-8C9F-AAF8-3729DE541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pPr/>
              <a:t>10</a:t>
            </a:fld>
            <a:endParaRPr kumimoji="1" lang="ja-AU" altLang="en-US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サマリー ズーム 5">
                <a:extLst>
                  <a:ext uri="{FF2B5EF4-FFF2-40B4-BE49-F238E27FC236}">
                    <a16:creationId xmlns:a16="http://schemas.microsoft.com/office/drawing/2014/main" id="{FA1F6A71-F845-BDCD-63B3-0944DE976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3489409"/>
                  </p:ext>
                </p:extLst>
              </p:nvPr>
            </p:nvGraphicFramePr>
            <p:xfrm>
              <a:off x="-651050" y="1379097"/>
              <a:ext cx="13494099" cy="5583836"/>
            </p:xfrm>
            <a:graphic>
              <a:graphicData uri="http://schemas.microsoft.com/office/powerpoint/2016/summaryzoom">
                <psuz:summaryZm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サマリー ズーム 5">
                <a:extLst>
                  <a:ext uri="{FF2B5EF4-FFF2-40B4-BE49-F238E27FC236}">
                    <a16:creationId xmlns:a16="http://schemas.microsoft.com/office/drawing/2014/main" id="{FA1F6A71-F845-BDCD-63B3-0944DE9764E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651050" y="1379097"/>
                <a:ext cx="13494099" cy="5583836"/>
                <a:chOff x="-651050" y="1379097"/>
                <a:chExt cx="13494099" cy="5583836"/>
              </a:xfrm>
            </p:grpSpPr>
          </p:grpSp>
        </mc:Fallback>
      </mc:AlternateContent>
      <p:sp>
        <p:nvSpPr>
          <p:cNvPr id="7" name="タイトル 3">
            <a:extLst>
              <a:ext uri="{FF2B5EF4-FFF2-40B4-BE49-F238E27FC236}">
                <a16:creationId xmlns:a16="http://schemas.microsoft.com/office/drawing/2014/main" id="{C1752B75-8654-64A7-7CC8-8C9E2DCCB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65" y="-92712"/>
            <a:ext cx="11799035" cy="2058035"/>
          </a:xfrm>
        </p:spPr>
        <p:txBody>
          <a:bodyPr>
            <a:noAutofit/>
          </a:bodyPr>
          <a:lstStyle/>
          <a:p>
            <a:r>
              <a:rPr lang="en-US" altLang="ja-JP" sz="3600" b="1" dirty="0">
                <a:solidFill>
                  <a:srgbClr val="7030A0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Summary</a:t>
            </a:r>
            <a:r>
              <a:rPr lang="en-US" altLang="ja-JP" sz="36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: The capability varies across </a:t>
            </a:r>
            <a:br>
              <a:rPr lang="en-US" altLang="ja-JP" sz="36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</a:br>
            <a:r>
              <a:rPr lang="en-US" altLang="ja-JP" sz="36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						           natural languages.</a:t>
            </a:r>
            <a:endParaRPr lang="ja-JP" altLang="en-US" sz="3600" b="1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4DECF23-1710-F949-0D90-01E002553D12}"/>
              </a:ext>
            </a:extLst>
          </p:cNvPr>
          <p:cNvSpPr txBox="1"/>
          <p:nvPr/>
        </p:nvSpPr>
        <p:spPr>
          <a:xfrm>
            <a:off x="6329748" y="4878738"/>
            <a:ext cx="504169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Contact: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Email: kondo@ait.kyushu-u.ac.jp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Twitter: @</a:t>
            </a:r>
            <a:r>
              <a:rPr kumimoji="1" lang="en-US" altLang="ja-JP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masanari_kondo</a:t>
            </a:r>
            <a:endParaRPr kumimoji="1" lang="en-US" altLang="ja-JP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D869E-8E7E-9AFC-1F1E-7CE607FE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61" y="1565189"/>
            <a:ext cx="4462384" cy="2510091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63682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957340-14A8-4E9E-8769-0AC83F17E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748" y="1565188"/>
            <a:ext cx="4470664" cy="2510091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75B3C8-285A-EB7F-07CA-363AEB972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061" y="4211384"/>
            <a:ext cx="4462384" cy="2510091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562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5107C-686D-7C6B-77C0-CDFB86E1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pPr/>
              <a:t>11</a:t>
            </a:fld>
            <a:endParaRPr kumimoji="1" lang="ja-AU" altLang="en-US"/>
          </a:p>
        </p:txBody>
      </p:sp>
    </p:spTree>
    <p:extLst>
      <p:ext uri="{BB962C8B-B14F-4D97-AF65-F5344CB8AC3E}">
        <p14:creationId xmlns:p14="http://schemas.microsoft.com/office/powerpoint/2010/main" val="3969802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3366F679-4705-872B-34BF-70811573BC27}"/>
              </a:ext>
            </a:extLst>
          </p:cNvPr>
          <p:cNvSpPr/>
          <p:nvPr/>
        </p:nvSpPr>
        <p:spPr>
          <a:xfrm>
            <a:off x="6224288" y="1860530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9DAFE82F-7408-C25A-F1A6-B000899361BB}"/>
              </a:ext>
            </a:extLst>
          </p:cNvPr>
          <p:cNvSpPr/>
          <p:nvPr/>
        </p:nvSpPr>
        <p:spPr>
          <a:xfrm>
            <a:off x="6257505" y="426400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F98D36F-FABA-ABC4-07FC-2C22241D37FF}"/>
              </a:ext>
            </a:extLst>
          </p:cNvPr>
          <p:cNvSpPr/>
          <p:nvPr/>
        </p:nvSpPr>
        <p:spPr>
          <a:xfrm>
            <a:off x="167071" y="4267867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4BF2E3A-8B5A-B2C3-0750-2B228B9F4BA6}"/>
              </a:ext>
            </a:extLst>
          </p:cNvPr>
          <p:cNvSpPr/>
          <p:nvPr/>
        </p:nvSpPr>
        <p:spPr>
          <a:xfrm>
            <a:off x="167426" y="186287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35B66ED7-38C3-024A-ABA8-14F08593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81879-4BA0-5845-809A-AFF3432D951A}" type="slidenum"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8CC82EFB-326D-4647-BAA6-020B9A1EA6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b="1" dirty="0">
                    <a:solidFill>
                      <a:srgbClr val="7030A0"/>
                    </a:solidFill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Results</a:t>
                </a:r>
                <a:r>
                  <a:rPr lang="en-US" altLang="ja-JP" sz="3600" b="1" dirty="0"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: Japanese recorded the highest</a:t>
                </a:r>
                <a:r>
                  <a:rPr lang="en-US" altLang="ja-JP" sz="3600" dirty="0"/>
                  <a:t> </a:t>
                </a:r>
                <a14:m>
                  <m:oMath xmlns:m="http://schemas.openxmlformats.org/officeDocument/2006/math">
                    <m:r>
                      <a:rPr lang="en-US" altLang="ja-AU" sz="36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endParaRPr lang="ja-JP" altLang="en-US" sz="3600"/>
              </a:p>
            </p:txBody>
          </p:sp>
        </mc:Choice>
        <mc:Fallback xmlns="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8CC82EFB-326D-4647-BAA6-020B9A1EA6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  <a:blipFill>
                <a:blip r:embed="rId3"/>
                <a:stretch>
                  <a:fillRect l="-151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26972760-CEFF-526D-E5E2-B5387D8B64D9}"/>
              </a:ext>
            </a:extLst>
          </p:cNvPr>
          <p:cNvGraphicFramePr>
            <a:graphicFrameLocks/>
          </p:cNvGraphicFramePr>
          <p:nvPr/>
        </p:nvGraphicFramePr>
        <p:xfrm>
          <a:off x="205906" y="1973611"/>
          <a:ext cx="2749550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AF8DB0FF-5176-A893-F1EB-852799BDD20D}"/>
              </a:ext>
            </a:extLst>
          </p:cNvPr>
          <p:cNvGraphicFramePr>
            <a:graphicFrameLocks/>
          </p:cNvGraphicFramePr>
          <p:nvPr/>
        </p:nvGraphicFramePr>
        <p:xfrm>
          <a:off x="3114013" y="1973611"/>
          <a:ext cx="2743563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89FED107-264A-2DC0-2DB3-2302E0BD4CDD}"/>
              </a:ext>
            </a:extLst>
          </p:cNvPr>
          <p:cNvGraphicFramePr>
            <a:graphicFrameLocks/>
          </p:cNvGraphicFramePr>
          <p:nvPr/>
        </p:nvGraphicFramePr>
        <p:xfrm>
          <a:off x="633442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8FD861EB-4A3A-5CD0-41F5-A7C99F406467}"/>
              </a:ext>
            </a:extLst>
          </p:cNvPr>
          <p:cNvGraphicFramePr>
            <a:graphicFrameLocks/>
          </p:cNvGraphicFramePr>
          <p:nvPr/>
        </p:nvGraphicFramePr>
        <p:xfrm>
          <a:off x="923654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72D82642-FD9E-6197-1E8D-405C26994DF1}"/>
              </a:ext>
            </a:extLst>
          </p:cNvPr>
          <p:cNvGraphicFramePr>
            <a:graphicFrameLocks/>
          </p:cNvGraphicFramePr>
          <p:nvPr/>
        </p:nvGraphicFramePr>
        <p:xfrm>
          <a:off x="211894" y="4416041"/>
          <a:ext cx="2743562" cy="170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グラフ 19">
            <a:extLst>
              <a:ext uri="{FF2B5EF4-FFF2-40B4-BE49-F238E27FC236}">
                <a16:creationId xmlns:a16="http://schemas.microsoft.com/office/drawing/2014/main" id="{C0BFD5B2-8AC0-0F4A-EB95-4F7DE04C9C2F}"/>
              </a:ext>
            </a:extLst>
          </p:cNvPr>
          <p:cNvGraphicFramePr>
            <a:graphicFrameLocks/>
          </p:cNvGraphicFramePr>
          <p:nvPr/>
        </p:nvGraphicFramePr>
        <p:xfrm>
          <a:off x="3114014" y="4416041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グラフ 20">
            <a:extLst>
              <a:ext uri="{FF2B5EF4-FFF2-40B4-BE49-F238E27FC236}">
                <a16:creationId xmlns:a16="http://schemas.microsoft.com/office/drawing/2014/main" id="{9F421109-BA2E-DB83-FF37-9DDB7BEA1E61}"/>
              </a:ext>
            </a:extLst>
          </p:cNvPr>
          <p:cNvGraphicFramePr>
            <a:graphicFrameLocks/>
          </p:cNvGraphicFramePr>
          <p:nvPr/>
        </p:nvGraphicFramePr>
        <p:xfrm>
          <a:off x="633442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2" name="グラフ 21">
            <a:extLst>
              <a:ext uri="{FF2B5EF4-FFF2-40B4-BE49-F238E27FC236}">
                <a16:creationId xmlns:a16="http://schemas.microsoft.com/office/drawing/2014/main" id="{18AF51F1-5101-67D1-9926-07E96AC9A164}"/>
              </a:ext>
            </a:extLst>
          </p:cNvPr>
          <p:cNvGraphicFramePr>
            <a:graphicFrameLocks/>
          </p:cNvGraphicFramePr>
          <p:nvPr/>
        </p:nvGraphicFramePr>
        <p:xfrm>
          <a:off x="923654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08F5C17C-CCFC-C02F-48BD-C979A4554E64}"/>
              </a:ext>
            </a:extLst>
          </p:cNvPr>
          <p:cNvGrpSpPr/>
          <p:nvPr/>
        </p:nvGrpSpPr>
        <p:grpSpPr>
          <a:xfrm>
            <a:off x="3114745" y="895100"/>
            <a:ext cx="1684399" cy="830997"/>
            <a:chOff x="1780450" y="1155138"/>
            <a:chExt cx="1175006" cy="830997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0B646F1-2925-54AB-1C87-5F7DA849783D}"/>
                </a:ext>
              </a:extLst>
            </p:cNvPr>
            <p:cNvSpPr txBox="1"/>
            <p:nvPr/>
          </p:nvSpPr>
          <p:spPr>
            <a:xfrm>
              <a:off x="1999115" y="1155138"/>
              <a:ext cx="95634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dirty="0">
                  <a:solidFill>
                    <a:prstClr val="black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English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760BBB6C-8293-F47D-B4B7-173F137C8AA5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63EE2AC4-C77D-F4A2-306E-0FDA664BD7CC}"/>
              </a:ext>
            </a:extLst>
          </p:cNvPr>
          <p:cNvGrpSpPr/>
          <p:nvPr/>
        </p:nvGrpSpPr>
        <p:grpSpPr>
          <a:xfrm>
            <a:off x="5097669" y="895441"/>
            <a:ext cx="1990762" cy="830997"/>
            <a:chOff x="1780450" y="1155138"/>
            <a:chExt cx="1388719" cy="830997"/>
          </a:xfrm>
        </p:grpSpPr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F605E5C-52DC-B453-AAD3-4DA9E5DFA3F7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Japanese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8E51149D-1C6F-D019-88E5-B323FA7D2396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76366F75-C6EF-7ACD-0AE0-64C167540E61}"/>
              </a:ext>
            </a:extLst>
          </p:cNvPr>
          <p:cNvGrpSpPr/>
          <p:nvPr/>
        </p:nvGrpSpPr>
        <p:grpSpPr>
          <a:xfrm>
            <a:off x="7383350" y="895441"/>
            <a:ext cx="1990762" cy="830997"/>
            <a:chOff x="1780450" y="1155138"/>
            <a:chExt cx="1388719" cy="830997"/>
          </a:xfrm>
        </p:grpSpPr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9296175F-ECE8-EF3D-DC86-BEEBF2DDE083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Chinese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411F664-033F-9417-DE8F-D62A774AEA09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739EC0D-F006-FEF5-FF8C-295A99A3BA79}"/>
              </a:ext>
            </a:extLst>
          </p:cNvPr>
          <p:cNvSpPr txBox="1"/>
          <p:nvPr/>
        </p:nvSpPr>
        <p:spPr>
          <a:xfrm>
            <a:off x="1005032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Med.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125C7C1-8C87-24EB-C34A-255AB3661CA6}"/>
              </a:ext>
            </a:extLst>
          </p:cNvPr>
          <p:cNvSpPr txBox="1"/>
          <p:nvPr/>
        </p:nvSpPr>
        <p:spPr>
          <a:xfrm>
            <a:off x="3910147" y="3664723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A063D17-20D4-83E9-C434-DE2FD3AE6A8D}"/>
              </a:ext>
            </a:extLst>
          </p:cNvPr>
          <p:cNvSpPr txBox="1"/>
          <p:nvPr/>
        </p:nvSpPr>
        <p:spPr>
          <a:xfrm>
            <a:off x="100503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38A8541-4C06-305F-D92E-BDE292CDF197}"/>
              </a:ext>
            </a:extLst>
          </p:cNvPr>
          <p:cNvSpPr txBox="1"/>
          <p:nvPr/>
        </p:nvSpPr>
        <p:spPr>
          <a:xfrm>
            <a:off x="3910147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1974CCE1-F331-3451-F6C2-17C98B395F31}"/>
              </a:ext>
            </a:extLst>
          </p:cNvPr>
          <p:cNvSpPr txBox="1"/>
          <p:nvPr/>
        </p:nvSpPr>
        <p:spPr>
          <a:xfrm>
            <a:off x="10036406" y="3669187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C30EA4F-444A-646F-FDBF-63E619182F58}"/>
              </a:ext>
            </a:extLst>
          </p:cNvPr>
          <p:cNvSpPr txBox="1"/>
          <p:nvPr/>
        </p:nvSpPr>
        <p:spPr>
          <a:xfrm>
            <a:off x="10036406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24042896-502A-2495-2C4A-2B4BDBD18D10}"/>
              </a:ext>
            </a:extLst>
          </p:cNvPr>
          <p:cNvSpPr txBox="1"/>
          <p:nvPr/>
        </p:nvSpPr>
        <p:spPr>
          <a:xfrm>
            <a:off x="7129463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F7E9E49-4D9B-9624-38EE-A090642D8049}"/>
              </a:ext>
            </a:extLst>
          </p:cNvPr>
          <p:cNvSpPr txBox="1"/>
          <p:nvPr/>
        </p:nvSpPr>
        <p:spPr>
          <a:xfrm>
            <a:off x="712946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9EF7DD77-EC67-8558-BFFF-DBD3A6C2F82B}"/>
              </a:ext>
            </a:extLst>
          </p:cNvPr>
          <p:cNvSpPr/>
          <p:nvPr/>
        </p:nvSpPr>
        <p:spPr>
          <a:xfrm>
            <a:off x="250986" y="4169044"/>
            <a:ext cx="11684129" cy="56800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709DB175-5401-3DAE-D45F-0811DE6C13D3}"/>
              </a:ext>
            </a:extLst>
          </p:cNvPr>
          <p:cNvSpPr/>
          <p:nvPr/>
        </p:nvSpPr>
        <p:spPr>
          <a:xfrm rot="5400000">
            <a:off x="4037582" y="4037803"/>
            <a:ext cx="4110938" cy="45719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FFDFBA6-0056-C99A-781E-39F75E1267BD}"/>
              </a:ext>
            </a:extLst>
          </p:cNvPr>
          <p:cNvSpPr txBox="1"/>
          <p:nvPr/>
        </p:nvSpPr>
        <p:spPr>
          <a:xfrm>
            <a:off x="2870858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65F83FD-F0BF-03C9-4EB4-F11B5E43D45D}"/>
              </a:ext>
            </a:extLst>
          </p:cNvPr>
          <p:cNvSpPr txBox="1"/>
          <p:nvPr/>
        </p:nvSpPr>
        <p:spPr>
          <a:xfrm>
            <a:off x="8995289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B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E6D7035-074B-E28B-8517-8C8CC57FA35C}"/>
              </a:ext>
            </a:extLst>
          </p:cNvPr>
          <p:cNvSpPr txBox="1"/>
          <p:nvPr/>
        </p:nvSpPr>
        <p:spPr>
          <a:xfrm>
            <a:off x="8995289" y="609289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D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D2F9633-347E-6358-6E93-F42201B50AD8}"/>
              </a:ext>
            </a:extLst>
          </p:cNvPr>
          <p:cNvSpPr txBox="1"/>
          <p:nvPr/>
        </p:nvSpPr>
        <p:spPr>
          <a:xfrm>
            <a:off x="2863885" y="608992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C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BE10EC1-C90E-9838-1481-F7678628BF82}"/>
              </a:ext>
            </a:extLst>
          </p:cNvPr>
          <p:cNvSpPr txBox="1"/>
          <p:nvPr/>
        </p:nvSpPr>
        <p:spPr>
          <a:xfrm>
            <a:off x="1224817" y="1860530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68.1%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6A0F775-7A02-4DD7-6827-BCD88F62E99B}"/>
              </a:ext>
            </a:extLst>
          </p:cNvPr>
          <p:cNvSpPr txBox="1"/>
          <p:nvPr/>
        </p:nvSpPr>
        <p:spPr>
          <a:xfrm>
            <a:off x="7391215" y="1866471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54.3%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9D684A-A2FE-E7A1-F791-1194C1502A1C}"/>
              </a:ext>
            </a:extLst>
          </p:cNvPr>
          <p:cNvSpPr txBox="1"/>
          <p:nvPr/>
        </p:nvSpPr>
        <p:spPr>
          <a:xfrm>
            <a:off x="1224817" y="4953688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28.9%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7EB827-E166-E958-5322-D7C260F21D46}"/>
              </a:ext>
            </a:extLst>
          </p:cNvPr>
          <p:cNvSpPr txBox="1"/>
          <p:nvPr/>
        </p:nvSpPr>
        <p:spPr>
          <a:xfrm>
            <a:off x="7391215" y="4953688"/>
            <a:ext cx="1066834" cy="401585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11.0%</a:t>
            </a:r>
          </a:p>
        </p:txBody>
      </p:sp>
    </p:spTree>
    <p:extLst>
      <p:ext uri="{BB962C8B-B14F-4D97-AF65-F5344CB8AC3E}">
        <p14:creationId xmlns:p14="http://schemas.microsoft.com/office/powerpoint/2010/main" val="22803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1D30C4-69B0-7215-F597-74208638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9F469234-CABB-261D-AE47-785F0C45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521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6F267F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Background</a:t>
            </a:r>
            <a:r>
              <a:rPr lang="en-US" altLang="ja-JP" sz="40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: Development using AI</a:t>
            </a:r>
            <a:endParaRPr lang="ja-JP" altLang="en-US" sz="4000" b="1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pic>
        <p:nvPicPr>
          <p:cNvPr id="14" name="図 13" descr="アイコン&#10;&#10;自動的に生成された説明">
            <a:extLst>
              <a:ext uri="{FF2B5EF4-FFF2-40B4-BE49-F238E27FC236}">
                <a16:creationId xmlns:a16="http://schemas.microsoft.com/office/drawing/2014/main" id="{00D19274-116A-3B26-368A-6588DA8B9E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7904" y="1352981"/>
            <a:ext cx="913708" cy="91370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ADFDAA5-960B-36A7-4F24-4BDEDEF710DE}"/>
              </a:ext>
            </a:extLst>
          </p:cNvPr>
          <p:cNvSpPr txBox="1"/>
          <p:nvPr/>
        </p:nvSpPr>
        <p:spPr>
          <a:xfrm>
            <a:off x="3580460" y="1652135"/>
            <a:ext cx="7274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GitHub Copilot</a:t>
            </a:r>
            <a:r>
              <a:rPr lang="ja-JP" altLang="en-US" sz="2800">
                <a:latin typeface="Hiragino Sans W4" panose="020B0400000000000000" pitchFamily="34" charset="-128"/>
                <a:ea typeface="Hiragino Sans W4" panose="020B0400000000000000" pitchFamily="34" charset="-128"/>
              </a:rPr>
              <a:t>　</a:t>
            </a:r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(Coding Support)</a:t>
            </a:r>
            <a:endParaRPr kumimoji="1" lang="ja-JP" altLang="en-US" sz="28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732BCDC5-A8BB-3D05-B8F9-6B636F2F8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171" y="2523466"/>
            <a:ext cx="8777655" cy="419800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A9845E1-1232-78DD-A16A-DAD9E64BCE67}"/>
              </a:ext>
            </a:extLst>
          </p:cNvPr>
          <p:cNvSpPr/>
          <p:nvPr/>
        </p:nvSpPr>
        <p:spPr>
          <a:xfrm flipV="1">
            <a:off x="1473161" y="2462532"/>
            <a:ext cx="9230698" cy="2169558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FA9786C-EC17-C43D-8EE8-243F14BFCB65}"/>
              </a:ext>
            </a:extLst>
          </p:cNvPr>
          <p:cNvSpPr/>
          <p:nvPr/>
        </p:nvSpPr>
        <p:spPr>
          <a:xfrm flipV="1">
            <a:off x="1488141" y="4693024"/>
            <a:ext cx="9230698" cy="2089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17ED56E-BEA1-350B-B8CE-86E36C3CB7BD}"/>
              </a:ext>
            </a:extLst>
          </p:cNvPr>
          <p:cNvGrpSpPr/>
          <p:nvPr/>
        </p:nvGrpSpPr>
        <p:grpSpPr>
          <a:xfrm>
            <a:off x="9199515" y="5176096"/>
            <a:ext cx="2861512" cy="1006734"/>
            <a:chOff x="8584728" y="5142465"/>
            <a:chExt cx="2578642" cy="1006734"/>
          </a:xfrm>
        </p:grpSpPr>
        <p:sp>
          <p:nvSpPr>
            <p:cNvPr id="2" name="正方形/長方形 11">
              <a:extLst>
                <a:ext uri="{FF2B5EF4-FFF2-40B4-BE49-F238E27FC236}">
                  <a16:creationId xmlns:a16="http://schemas.microsoft.com/office/drawing/2014/main" id="{93D06841-10C7-2278-A8FB-FF9F55C9D4E6}"/>
                </a:ext>
              </a:extLst>
            </p:cNvPr>
            <p:cNvSpPr/>
            <p:nvPr/>
          </p:nvSpPr>
          <p:spPr>
            <a:xfrm>
              <a:off x="8584728" y="5242765"/>
              <a:ext cx="2578642" cy="7220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3" name="正方形/長方形 22">
              <a:extLst>
                <a:ext uri="{FF2B5EF4-FFF2-40B4-BE49-F238E27FC236}">
                  <a16:creationId xmlns:a16="http://schemas.microsoft.com/office/drawing/2014/main" id="{7FF778A1-02BF-AFFD-B9B7-EAD739BC1010}"/>
                </a:ext>
              </a:extLst>
            </p:cNvPr>
            <p:cNvSpPr/>
            <p:nvPr/>
          </p:nvSpPr>
          <p:spPr>
            <a:xfrm>
              <a:off x="8874167" y="5142465"/>
              <a:ext cx="2108930" cy="178921"/>
            </a:xfrm>
            <a:prstGeom prst="rect">
              <a:avLst/>
            </a:prstGeom>
            <a:solidFill>
              <a:srgbClr val="D9D9D9">
                <a:alpha val="583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91F625B-E951-F666-3674-B56FC9124FCC}"/>
                </a:ext>
              </a:extLst>
            </p:cNvPr>
            <p:cNvSpPr txBox="1"/>
            <p:nvPr/>
          </p:nvSpPr>
          <p:spPr>
            <a:xfrm>
              <a:off x="8693816" y="5441313"/>
              <a:ext cx="2360466" cy="70788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Recommendation</a:t>
              </a: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4109756-F27B-9AAE-92E2-9919E9EFF51A}"/>
              </a:ext>
            </a:extLst>
          </p:cNvPr>
          <p:cNvGrpSpPr/>
          <p:nvPr/>
        </p:nvGrpSpPr>
        <p:grpSpPr>
          <a:xfrm>
            <a:off x="9195505" y="3067472"/>
            <a:ext cx="2861512" cy="822379"/>
            <a:chOff x="8584728" y="5142465"/>
            <a:chExt cx="2578642" cy="822379"/>
          </a:xfrm>
        </p:grpSpPr>
        <p:sp>
          <p:nvSpPr>
            <p:cNvPr id="17" name="正方形/長方形 11">
              <a:extLst>
                <a:ext uri="{FF2B5EF4-FFF2-40B4-BE49-F238E27FC236}">
                  <a16:creationId xmlns:a16="http://schemas.microsoft.com/office/drawing/2014/main" id="{B4FB9686-EF06-4F11-07CA-7EDE7710A11C}"/>
                </a:ext>
              </a:extLst>
            </p:cNvPr>
            <p:cNvSpPr/>
            <p:nvPr/>
          </p:nvSpPr>
          <p:spPr>
            <a:xfrm>
              <a:off x="8584728" y="5242765"/>
              <a:ext cx="2578642" cy="7220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18" name="正方形/長方形 22">
              <a:extLst>
                <a:ext uri="{FF2B5EF4-FFF2-40B4-BE49-F238E27FC236}">
                  <a16:creationId xmlns:a16="http://schemas.microsoft.com/office/drawing/2014/main" id="{889AC184-8EAF-ADB0-9334-BCAE4FAE99EF}"/>
                </a:ext>
              </a:extLst>
            </p:cNvPr>
            <p:cNvSpPr/>
            <p:nvPr/>
          </p:nvSpPr>
          <p:spPr>
            <a:xfrm>
              <a:off x="8874167" y="5142465"/>
              <a:ext cx="2108930" cy="178921"/>
            </a:xfrm>
            <a:prstGeom prst="rect">
              <a:avLst/>
            </a:prstGeom>
            <a:solidFill>
              <a:srgbClr val="D9D9D9">
                <a:alpha val="583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BCE617A9-F99F-BBDC-8352-0373426DEFBE}"/>
                </a:ext>
              </a:extLst>
            </p:cNvPr>
            <p:cNvSpPr txBox="1"/>
            <p:nvPr/>
          </p:nvSpPr>
          <p:spPr>
            <a:xfrm>
              <a:off x="8693816" y="5441313"/>
              <a:ext cx="2360466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271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1D30C4-69B0-7215-F597-74208638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9F469234-CABB-261D-AE47-785F0C45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6" y="52117"/>
            <a:ext cx="11482643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6F267F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Background</a:t>
            </a:r>
            <a:r>
              <a:rPr lang="en-US" altLang="ja-AU" sz="40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: The effect of input language</a:t>
            </a:r>
            <a:endParaRPr lang="ja-JP" altLang="en-US" sz="4000" b="1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92E141F-AAF7-C1C6-89DD-9563F48992AE}"/>
              </a:ext>
            </a:extLst>
          </p:cNvPr>
          <p:cNvCxnSpPr>
            <a:cxnSpLocks/>
          </p:cNvCxnSpPr>
          <p:nvPr/>
        </p:nvCxnSpPr>
        <p:spPr>
          <a:xfrm>
            <a:off x="4399350" y="3140198"/>
            <a:ext cx="10549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626EB803-5600-1CFC-F934-3E3A7DD5D4A3}"/>
              </a:ext>
            </a:extLst>
          </p:cNvPr>
          <p:cNvCxnSpPr>
            <a:cxnSpLocks/>
          </p:cNvCxnSpPr>
          <p:nvPr/>
        </p:nvCxnSpPr>
        <p:spPr>
          <a:xfrm>
            <a:off x="7046023" y="3127307"/>
            <a:ext cx="11677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E1353A8-CE3C-F237-BF39-79214C0FE3DC}"/>
              </a:ext>
            </a:extLst>
          </p:cNvPr>
          <p:cNvSpPr txBox="1"/>
          <p:nvPr/>
        </p:nvSpPr>
        <p:spPr>
          <a:xfrm>
            <a:off x="8047713" y="2588698"/>
            <a:ext cx="318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FF000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Correct</a:t>
            </a:r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Answer</a:t>
            </a: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B051589B-8A7A-DED6-318A-C6C734140A9F}"/>
              </a:ext>
            </a:extLst>
          </p:cNvPr>
          <p:cNvCxnSpPr>
            <a:cxnSpLocks/>
          </p:cNvCxnSpPr>
          <p:nvPr/>
        </p:nvCxnSpPr>
        <p:spPr>
          <a:xfrm>
            <a:off x="4399350" y="4938779"/>
            <a:ext cx="105496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828A8297-0FD7-E575-5488-C6B7D8CCE059}"/>
              </a:ext>
            </a:extLst>
          </p:cNvPr>
          <p:cNvCxnSpPr>
            <a:cxnSpLocks/>
          </p:cNvCxnSpPr>
          <p:nvPr/>
        </p:nvCxnSpPr>
        <p:spPr>
          <a:xfrm>
            <a:off x="7046023" y="4925888"/>
            <a:ext cx="11677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A5D7B2C-844A-CD26-3C74-A3D7485EA15F}"/>
              </a:ext>
            </a:extLst>
          </p:cNvPr>
          <p:cNvSpPr txBox="1"/>
          <p:nvPr/>
        </p:nvSpPr>
        <p:spPr>
          <a:xfrm>
            <a:off x="8047713" y="4387279"/>
            <a:ext cx="31801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solidFill>
                  <a:srgbClr val="00B0F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Wrong</a:t>
            </a:r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Answer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4EE1890-888B-F33C-40A5-8E03A63B55EE}"/>
              </a:ext>
            </a:extLst>
          </p:cNvPr>
          <p:cNvSpPr txBox="1"/>
          <p:nvPr/>
        </p:nvSpPr>
        <p:spPr>
          <a:xfrm>
            <a:off x="2399941" y="1673712"/>
            <a:ext cx="1206092" cy="52322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Input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D46FE9F-A604-1423-507A-7872F6D71C02}"/>
              </a:ext>
            </a:extLst>
          </p:cNvPr>
          <p:cNvSpPr txBox="1"/>
          <p:nvPr/>
        </p:nvSpPr>
        <p:spPr>
          <a:xfrm>
            <a:off x="8901369" y="1673712"/>
            <a:ext cx="1472838" cy="52322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Output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04BBE9AD-08F3-E209-367A-8570CBCEE5FB}"/>
              </a:ext>
            </a:extLst>
          </p:cNvPr>
          <p:cNvSpPr txBox="1"/>
          <p:nvPr/>
        </p:nvSpPr>
        <p:spPr>
          <a:xfrm>
            <a:off x="618009" y="5789117"/>
            <a:ext cx="10955982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We should give appropriate input to use AI efficiently.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BE8C48-2367-3CD3-B7FA-C5B1C951B23F}"/>
              </a:ext>
            </a:extLst>
          </p:cNvPr>
          <p:cNvSpPr txBox="1"/>
          <p:nvPr/>
        </p:nvSpPr>
        <p:spPr>
          <a:xfrm>
            <a:off x="1411704" y="2791270"/>
            <a:ext cx="318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in English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D1E5620-6EF6-1BC9-802C-E89B578C16E1}"/>
              </a:ext>
            </a:extLst>
          </p:cNvPr>
          <p:cNvSpPr txBox="1"/>
          <p:nvPr/>
        </p:nvSpPr>
        <p:spPr>
          <a:xfrm>
            <a:off x="1411704" y="4633500"/>
            <a:ext cx="3180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in Japanese</a:t>
            </a:r>
          </a:p>
        </p:txBody>
      </p:sp>
      <p:pic>
        <p:nvPicPr>
          <p:cNvPr id="11" name="グラフィックス 10" descr="ドキュメント 枠線">
            <a:extLst>
              <a:ext uri="{FF2B5EF4-FFF2-40B4-BE49-F238E27FC236}">
                <a16:creationId xmlns:a16="http://schemas.microsoft.com/office/drawing/2014/main" id="{005A22F0-5291-F6BD-A5AD-67646E3CA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373" y="3395259"/>
            <a:ext cx="1150247" cy="1150247"/>
          </a:xfrm>
          <a:prstGeom prst="rect">
            <a:avLst/>
          </a:prstGeom>
        </p:spPr>
      </p:pic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DAF6EAB-26A2-CFB2-BF87-709C9016225F}"/>
              </a:ext>
            </a:extLst>
          </p:cNvPr>
          <p:cNvCxnSpPr/>
          <p:nvPr/>
        </p:nvCxnSpPr>
        <p:spPr>
          <a:xfrm flipV="1">
            <a:off x="1299410" y="3188324"/>
            <a:ext cx="401054" cy="2888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B1C8793F-0139-13CE-B448-332BA0DA7D38}"/>
              </a:ext>
            </a:extLst>
          </p:cNvPr>
          <p:cNvCxnSpPr>
            <a:cxnSpLocks/>
          </p:cNvCxnSpPr>
          <p:nvPr/>
        </p:nvCxnSpPr>
        <p:spPr>
          <a:xfrm rot="4200000" flipV="1">
            <a:off x="1299410" y="4447787"/>
            <a:ext cx="401054" cy="28880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図 1" descr="アイコン&#10;&#10;自動的に生成された説明">
            <a:extLst>
              <a:ext uri="{FF2B5EF4-FFF2-40B4-BE49-F238E27FC236}">
                <a16:creationId xmlns:a16="http://schemas.microsoft.com/office/drawing/2014/main" id="{2A157FF2-8E77-ECC1-056C-A4A60C7BDC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6847" y="2588698"/>
            <a:ext cx="913708" cy="913708"/>
          </a:xfrm>
          <a:prstGeom prst="rect">
            <a:avLst/>
          </a:prstGeom>
        </p:spPr>
      </p:pic>
      <p:pic>
        <p:nvPicPr>
          <p:cNvPr id="3" name="図 2" descr="アイコン&#10;&#10;自動的に生成された説明">
            <a:extLst>
              <a:ext uri="{FF2B5EF4-FFF2-40B4-BE49-F238E27FC236}">
                <a16:creationId xmlns:a16="http://schemas.microsoft.com/office/drawing/2014/main" id="{B7A50C58-673C-5641-9EBE-827DA766B16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6847" y="4395856"/>
            <a:ext cx="913708" cy="91370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79F3438-AA90-B729-7DF7-783C159676B9}"/>
              </a:ext>
            </a:extLst>
          </p:cNvPr>
          <p:cNvSpPr txBox="1"/>
          <p:nvPr/>
        </p:nvSpPr>
        <p:spPr>
          <a:xfrm>
            <a:off x="5443011" y="1459783"/>
            <a:ext cx="1621380" cy="954107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GitHub Copilot</a:t>
            </a:r>
          </a:p>
        </p:txBody>
      </p:sp>
    </p:spTree>
    <p:extLst>
      <p:ext uri="{BB962C8B-B14F-4D97-AF65-F5344CB8AC3E}">
        <p14:creationId xmlns:p14="http://schemas.microsoft.com/office/powerpoint/2010/main" val="85319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F5063C-E95E-1243-8CC1-34A475774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40500"/>
            <a:ext cx="12192000" cy="1306970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Exploring the Effect of Multiple Natural Languages</a:t>
            </a:r>
            <a:b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</a:br>
            <a:r>
              <a:rPr kumimoji="1" lang="en-US" altLang="ja-JP" sz="3200" b="1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     		         on Code Suggestion Using GitHub Copilot</a:t>
            </a:r>
            <a:endParaRPr kumimoji="1" lang="ja-JP" altLang="en-US" sz="3200" b="1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26" name="図 25" descr="共同会議テーブル">
            <a:extLst>
              <a:ext uri="{FF2B5EF4-FFF2-40B4-BE49-F238E27FC236}">
                <a16:creationId xmlns:a16="http://schemas.microsoft.com/office/drawing/2014/main" id="{5F4E703F-8724-5E4E-A716-8276FAB1D00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31016" b="30489"/>
          <a:stretch/>
        </p:blipFill>
        <p:spPr>
          <a:xfrm>
            <a:off x="1" y="-1"/>
            <a:ext cx="12191999" cy="2935705"/>
          </a:xfrm>
          <a:prstGeom prst="rect">
            <a:avLst/>
          </a:pr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3C00C9CE-C205-FE49-BBCF-9C181504E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81879-4BA0-5845-809A-AFF3432D951A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ED19C241-5F56-A645-A557-73D2E7ADD135}"/>
              </a:ext>
            </a:extLst>
          </p:cNvPr>
          <p:cNvSpPr txBox="1">
            <a:spLocks/>
          </p:cNvSpPr>
          <p:nvPr/>
        </p:nvSpPr>
        <p:spPr>
          <a:xfrm>
            <a:off x="161747" y="4652266"/>
            <a:ext cx="11868505" cy="10155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AU" altLang="en-US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◎</a:t>
            </a:r>
            <a:r>
              <a:rPr lang="en-US" altLang="ja-AU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Kei Koyanagi, Dong Wang, Kotaro Noguchi, Masanari Kondo</a:t>
            </a:r>
          </a:p>
          <a:p>
            <a:pPr algn="l"/>
            <a:r>
              <a:rPr lang="en-US" altLang="ja-JP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		Alexander </a:t>
            </a:r>
            <a:r>
              <a:rPr lang="en-US" altLang="ja-JP" sz="26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Serebrenik</a:t>
            </a:r>
            <a:r>
              <a:rPr lang="en-US" altLang="ja-JP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, Yasutaka Kamei, </a:t>
            </a:r>
            <a:r>
              <a:rPr lang="en-US" altLang="ja-JP" sz="26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Naoyasu</a:t>
            </a:r>
            <a:r>
              <a:rPr lang="en-US" altLang="ja-JP" sz="2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 </a:t>
            </a:r>
            <a:r>
              <a:rPr lang="en-US" altLang="ja-JP" sz="2600" dirty="0" err="1">
                <a:latin typeface="Hiragino Sans W4" panose="020B0400000000000000" pitchFamily="34" charset="-128"/>
                <a:ea typeface="Hiragino Sans W4" panose="020B0400000000000000" pitchFamily="34" charset="-128"/>
              </a:rPr>
              <a:t>Ubayashi</a:t>
            </a:r>
            <a:endParaRPr lang="ja-JP" altLang="en-US" sz="26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98C1B84-2625-8A99-9CC6-C35E18F77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903" y="5954119"/>
            <a:ext cx="2602326" cy="70315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BDC7F3D-7043-5A91-10EF-0CF65FA0C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773" y="5950735"/>
            <a:ext cx="2602326" cy="7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0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サマリー ズーム 4">
                <a:extLst>
                  <a:ext uri="{FF2B5EF4-FFF2-40B4-BE49-F238E27FC236}">
                    <a16:creationId xmlns:a16="http://schemas.microsoft.com/office/drawing/2014/main" id="{8CF6A0EB-B54C-37EA-047B-ECB02CC858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7272940"/>
                  </p:ext>
                </p:extLst>
              </p:nvPr>
            </p:nvGraphicFramePr>
            <p:xfrm>
              <a:off x="-860576" y="1282217"/>
              <a:ext cx="13913151" cy="5757239"/>
            </p:xfrm>
            <a:graphic>
              <a:graphicData uri="http://schemas.microsoft.com/office/powerpoint/2016/summaryzoom">
                <psuz:summaryZm>
                  <psuz:summaryZmObj sectionId="{A87B9765-C96F-3643-9E69-14C3338630A6}">
                    <psuz:zmPr id="{E9DA52D6-AE42-914E-856A-C6DD5FB9277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64427" y="201504"/>
                          <a:ext cx="4605790" cy="25907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F64712D-3BF1-334C-98B3-C3F88B48905D}">
                    <psuz:zmPr id="{FC0AC94E-C4B9-1E46-A44B-47CB4218259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042934" y="201504"/>
                          <a:ext cx="4605790" cy="25907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0E854863-A257-C042-9CE0-28E4160BDFFE}">
                    <psuz:zmPr id="{618F7F42-C2BA-5246-80A6-530CC15A5CF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64427" y="2964978"/>
                          <a:ext cx="4605790" cy="259075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サマリー ズーム 4">
                <a:extLst>
                  <a:ext uri="{FF2B5EF4-FFF2-40B4-BE49-F238E27FC236}">
                    <a16:creationId xmlns:a16="http://schemas.microsoft.com/office/drawing/2014/main" id="{8CF6A0EB-B54C-37EA-047B-ECB02CC85839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860576" y="1282217"/>
                <a:ext cx="13913151" cy="5757239"/>
                <a:chOff x="-860576" y="1282217"/>
                <a:chExt cx="13913151" cy="5757239"/>
              </a:xfrm>
            </p:grpSpPr>
            <p:pic>
              <p:nvPicPr>
                <p:cNvPr id="2" name="図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3851" y="1483721"/>
                  <a:ext cx="4605790" cy="259075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図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82358" y="1483721"/>
                  <a:ext cx="4605790" cy="259075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図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3851" y="4247195"/>
                  <a:ext cx="4605790" cy="259075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8AEE9A-4825-06F2-E220-17899FD5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C50D-C199-6543-B2FF-EBE840DC3411}" type="slidenum">
              <a:rPr kumimoji="1" lang="ja-AU" altLang="en-US" smtClean="0"/>
              <a:pPr/>
              <a:t>16</a:t>
            </a:fld>
            <a:endParaRPr kumimoji="1" lang="ja-AU" altLang="en-US"/>
          </a:p>
        </p:txBody>
      </p:sp>
      <p:sp>
        <p:nvSpPr>
          <p:cNvPr id="7" name="タイトル 3">
            <a:extLst>
              <a:ext uri="{FF2B5EF4-FFF2-40B4-BE49-F238E27FC236}">
                <a16:creationId xmlns:a16="http://schemas.microsoft.com/office/drawing/2014/main" id="{538F5B98-4F2E-0967-ED83-85E6F369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-92712"/>
            <a:ext cx="11724503" cy="2058035"/>
          </a:xfrm>
        </p:spPr>
        <p:txBody>
          <a:bodyPr>
            <a:noAutofit/>
          </a:bodyPr>
          <a:lstStyle/>
          <a:p>
            <a:r>
              <a:rPr lang="en-US" altLang="ja-JP" sz="3600" b="1" dirty="0">
                <a:solidFill>
                  <a:srgbClr val="7030A0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Summary</a:t>
            </a:r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: The capability varies across </a:t>
            </a:r>
            <a:b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</a:br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						           natural languages.</a:t>
            </a:r>
            <a:endParaRPr lang="ja-JP" altLang="en-US" sz="36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5591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F7C0C3-6693-B71F-F304-CD58CC9B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D5E82A-47D8-D904-C734-0E059F1E5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5E68175F-A008-21DC-F49E-898EB984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-92712"/>
            <a:ext cx="11724503" cy="2058035"/>
          </a:xfrm>
        </p:spPr>
        <p:txBody>
          <a:bodyPr>
            <a:noAutofit/>
          </a:bodyPr>
          <a:lstStyle/>
          <a:p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Summary: The capability varies across </a:t>
            </a:r>
            <a:b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</a:br>
            <a:r>
              <a:rPr lang="en-US" altLang="ja-JP" sz="36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						           natural languages.</a:t>
            </a:r>
            <a:endParaRPr lang="ja-JP" altLang="en-US" sz="36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429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1D30C4-69B0-7215-F597-74208638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9F469234-CABB-261D-AE47-785F0C452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136525"/>
            <a:ext cx="10515600" cy="1325563"/>
          </a:xfrm>
        </p:spPr>
        <p:txBody>
          <a:bodyPr/>
          <a:lstStyle/>
          <a:p>
            <a:r>
              <a:rPr lang="en-US" altLang="ja-JP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Result (Precision)</a:t>
            </a:r>
            <a:endParaRPr lang="ja-JP" altLang="en-US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BA879B-2AC8-4C0D-C5E1-01DDE1CA2E08}"/>
              </a:ext>
            </a:extLst>
          </p:cNvPr>
          <p:cNvSpPr/>
          <p:nvPr/>
        </p:nvSpPr>
        <p:spPr>
          <a:xfrm>
            <a:off x="1700464" y="1884636"/>
            <a:ext cx="1941094" cy="694138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Japanese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45EFEA7-2C8F-382D-40CA-735AF4C62C6D}"/>
              </a:ext>
            </a:extLst>
          </p:cNvPr>
          <p:cNvSpPr/>
          <p:nvPr/>
        </p:nvSpPr>
        <p:spPr>
          <a:xfrm>
            <a:off x="5245971" y="1884635"/>
            <a:ext cx="1700055" cy="694138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English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CA4010F-D68E-B961-05F0-2E209E279DFD}"/>
              </a:ext>
            </a:extLst>
          </p:cNvPr>
          <p:cNvSpPr/>
          <p:nvPr/>
        </p:nvSpPr>
        <p:spPr>
          <a:xfrm>
            <a:off x="8550439" y="1892338"/>
            <a:ext cx="1700055" cy="69413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D5AECFB-0095-AD56-5CF3-3DFA8DF78410}"/>
              </a:ext>
            </a:extLst>
          </p:cNvPr>
          <p:cNvSpPr txBox="1"/>
          <p:nvPr/>
        </p:nvSpPr>
        <p:spPr>
          <a:xfrm>
            <a:off x="1551121" y="2983781"/>
            <a:ext cx="223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68.1%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776509-F3F3-7189-E390-0DCCF306F27B}"/>
              </a:ext>
            </a:extLst>
          </p:cNvPr>
          <p:cNvSpPr txBox="1"/>
          <p:nvPr/>
        </p:nvSpPr>
        <p:spPr>
          <a:xfrm>
            <a:off x="4976108" y="2983781"/>
            <a:ext cx="223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63.6%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1C948C9-41EC-A06C-423A-AF6A492EFD7E}"/>
              </a:ext>
            </a:extLst>
          </p:cNvPr>
          <p:cNvSpPr txBox="1"/>
          <p:nvPr/>
        </p:nvSpPr>
        <p:spPr>
          <a:xfrm>
            <a:off x="8280576" y="2983781"/>
            <a:ext cx="223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52.1%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4083BF9-C44A-9842-D9CA-8ABE7F1C9557}"/>
              </a:ext>
            </a:extLst>
          </p:cNvPr>
          <p:cNvSpPr txBox="1"/>
          <p:nvPr/>
        </p:nvSpPr>
        <p:spPr>
          <a:xfrm>
            <a:off x="1351624" y="5555876"/>
            <a:ext cx="9488737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I need to experiment with additional dataset.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ADC16BE2-5CE2-4468-0967-65071442D0F7}"/>
              </a:ext>
            </a:extLst>
          </p:cNvPr>
          <p:cNvSpPr txBox="1"/>
          <p:nvPr/>
        </p:nvSpPr>
        <p:spPr>
          <a:xfrm>
            <a:off x="1351625" y="4005159"/>
            <a:ext cx="9488737" cy="9541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Remarkable consequence </a:t>
            </a:r>
          </a:p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(it is known empirically that English is the best) </a:t>
            </a:r>
          </a:p>
        </p:txBody>
      </p:sp>
    </p:spTree>
    <p:extLst>
      <p:ext uri="{BB962C8B-B14F-4D97-AF65-F5344CB8AC3E}">
        <p14:creationId xmlns:p14="http://schemas.microsoft.com/office/powerpoint/2010/main" val="2834855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0B22B7C-6E27-A299-602E-CCBAE6F51E6D}"/>
              </a:ext>
            </a:extLst>
          </p:cNvPr>
          <p:cNvSpPr/>
          <p:nvPr/>
        </p:nvSpPr>
        <p:spPr>
          <a:xfrm>
            <a:off x="656217" y="451691"/>
            <a:ext cx="11202575" cy="1323251"/>
          </a:xfrm>
          <a:prstGeom prst="rect">
            <a:avLst/>
          </a:prstGeom>
          <a:solidFill>
            <a:srgbClr val="CCCCCC">
              <a:alpha val="45000"/>
            </a:srgbClr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9DAFE82F-7408-C25A-F1A6-B000899361BB}"/>
              </a:ext>
            </a:extLst>
          </p:cNvPr>
          <p:cNvSpPr/>
          <p:nvPr/>
        </p:nvSpPr>
        <p:spPr>
          <a:xfrm>
            <a:off x="6257505" y="426400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35B66ED7-38C3-024A-ABA8-14F08593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81879-4BA0-5845-809A-AFF3432D951A}" type="slidenum"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8CC82EFB-326D-4647-BAA6-020B9A1E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500" y="335464"/>
            <a:ext cx="10224283" cy="1592385"/>
          </a:xfrm>
        </p:spPr>
        <p:txBody>
          <a:bodyPr>
            <a:normAutofit/>
          </a:bodyPr>
          <a:lstStyle/>
          <a:p>
            <a:pPr algn="ctr"/>
            <a:r>
              <a:rPr lang="en-US" sz="3300" b="1" dirty="0">
                <a:solidFill>
                  <a:srgbClr val="0076BA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Chinese</a:t>
            </a:r>
            <a:r>
              <a:rPr lang="en-US" sz="33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</a:t>
            </a:r>
            <a:r>
              <a:rPr lang="en-US" sz="3300" b="1" dirty="0">
                <a:solidFill>
                  <a:srgbClr val="0076BA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speakers</a:t>
            </a:r>
            <a:r>
              <a:rPr lang="en-US" sz="33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may be at a </a:t>
            </a:r>
            <a:r>
              <a:rPr lang="en-US" sz="3300" b="1" dirty="0">
                <a:solidFill>
                  <a:srgbClr val="0076BA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disadvantage</a:t>
            </a:r>
            <a:r>
              <a:rPr lang="en-US" sz="33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compared to </a:t>
            </a:r>
            <a:r>
              <a:rPr lang="en-US" sz="3300" b="1" dirty="0">
                <a:solidFill>
                  <a:srgbClr val="970D53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English</a:t>
            </a:r>
            <a:r>
              <a:rPr lang="en-US" sz="33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or </a:t>
            </a:r>
            <a:r>
              <a:rPr lang="en-US" sz="3300" b="1" dirty="0">
                <a:solidFill>
                  <a:srgbClr val="970D53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Japanese speakers</a:t>
            </a:r>
            <a:endParaRPr lang="ja-JP" altLang="en-US" sz="3300" b="1">
              <a:solidFill>
                <a:srgbClr val="0076BA"/>
              </a:solidFill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26972760-CEFF-526D-E5E2-B5387D8B64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662395"/>
              </p:ext>
            </p:extLst>
          </p:nvPr>
        </p:nvGraphicFramePr>
        <p:xfrm>
          <a:off x="2151588" y="1742625"/>
          <a:ext cx="7579566" cy="444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0B646F1-2925-54AB-1C87-5F7DA849783D}"/>
              </a:ext>
            </a:extLst>
          </p:cNvPr>
          <p:cNvSpPr txBox="1"/>
          <p:nvPr/>
        </p:nvSpPr>
        <p:spPr>
          <a:xfrm>
            <a:off x="3336615" y="5604429"/>
            <a:ext cx="13709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>
                <a:solidFill>
                  <a:schemeClr val="bg1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English</a:t>
            </a:r>
            <a:endParaRPr kumimoji="1" lang="en-US" altLang="ja-JP" sz="2400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739EC0D-F006-FEF5-FF8C-295A99A3BA79}"/>
              </a:ext>
            </a:extLst>
          </p:cNvPr>
          <p:cNvSpPr txBox="1"/>
          <p:nvPr/>
        </p:nvSpPr>
        <p:spPr>
          <a:xfrm>
            <a:off x="3219163" y="6013589"/>
            <a:ext cx="576742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Percentage of Correctly Generated Code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in a Programming Contest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9" name="テキスト ボックス 22">
            <a:extLst>
              <a:ext uri="{FF2B5EF4-FFF2-40B4-BE49-F238E27FC236}">
                <a16:creationId xmlns:a16="http://schemas.microsoft.com/office/drawing/2014/main" id="{215ACB82-DB16-6D9A-B115-F6E20EEE89AC}"/>
              </a:ext>
            </a:extLst>
          </p:cNvPr>
          <p:cNvSpPr txBox="1"/>
          <p:nvPr/>
        </p:nvSpPr>
        <p:spPr>
          <a:xfrm>
            <a:off x="5600935" y="5604429"/>
            <a:ext cx="13709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>
                <a:solidFill>
                  <a:schemeClr val="bg1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Japanese</a:t>
            </a:r>
            <a:endParaRPr kumimoji="1" lang="en-US" altLang="ja-JP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10" name="テキスト ボックス 22">
            <a:extLst>
              <a:ext uri="{FF2B5EF4-FFF2-40B4-BE49-F238E27FC236}">
                <a16:creationId xmlns:a16="http://schemas.microsoft.com/office/drawing/2014/main" id="{EDE10CF9-FBCD-CC3D-263E-30A0CF1B5538}"/>
              </a:ext>
            </a:extLst>
          </p:cNvPr>
          <p:cNvSpPr txBox="1"/>
          <p:nvPr/>
        </p:nvSpPr>
        <p:spPr>
          <a:xfrm>
            <a:off x="7823650" y="5604429"/>
            <a:ext cx="13709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dirty="0">
                <a:solidFill>
                  <a:schemeClr val="bg1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Chinese</a:t>
            </a:r>
            <a:endParaRPr kumimoji="1" lang="en-US" altLang="ja-JP" b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0F0B57-FF00-16A1-12EB-CBB65C8395A4}"/>
              </a:ext>
            </a:extLst>
          </p:cNvPr>
          <p:cNvCxnSpPr>
            <a:cxnSpLocks/>
          </p:cNvCxnSpPr>
          <p:nvPr/>
        </p:nvCxnSpPr>
        <p:spPr>
          <a:xfrm>
            <a:off x="3336615" y="2551231"/>
            <a:ext cx="2178405" cy="0"/>
          </a:xfrm>
          <a:prstGeom prst="line">
            <a:avLst/>
          </a:prstGeom>
          <a:ln w="25400">
            <a:solidFill>
              <a:srgbClr val="970D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8526A00-63BF-3294-F458-9F4FA568E0A6}"/>
              </a:ext>
            </a:extLst>
          </p:cNvPr>
          <p:cNvCxnSpPr>
            <a:cxnSpLocks/>
          </p:cNvCxnSpPr>
          <p:nvPr/>
        </p:nvCxnSpPr>
        <p:spPr>
          <a:xfrm>
            <a:off x="7016183" y="2545539"/>
            <a:ext cx="2178405" cy="0"/>
          </a:xfrm>
          <a:prstGeom prst="line">
            <a:avLst/>
          </a:prstGeom>
          <a:ln w="25400">
            <a:solidFill>
              <a:srgbClr val="970D5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Up Arrow 41">
            <a:extLst>
              <a:ext uri="{FF2B5EF4-FFF2-40B4-BE49-F238E27FC236}">
                <a16:creationId xmlns:a16="http://schemas.microsoft.com/office/drawing/2014/main" id="{085FD355-E834-3D32-520A-EF33476288EA}"/>
              </a:ext>
            </a:extLst>
          </p:cNvPr>
          <p:cNvSpPr/>
          <p:nvPr/>
        </p:nvSpPr>
        <p:spPr>
          <a:xfrm rot="10800000">
            <a:off x="3651789" y="2570833"/>
            <a:ext cx="774028" cy="217713"/>
          </a:xfrm>
          <a:prstGeom prst="upArrow">
            <a:avLst/>
          </a:prstGeom>
          <a:solidFill>
            <a:srgbClr val="970D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BF5BA3F5-B33C-855F-5693-8F3652F322F3}"/>
              </a:ext>
            </a:extLst>
          </p:cNvPr>
          <p:cNvSpPr/>
          <p:nvPr/>
        </p:nvSpPr>
        <p:spPr>
          <a:xfrm rot="10800000">
            <a:off x="8122105" y="2591282"/>
            <a:ext cx="774028" cy="749507"/>
          </a:xfrm>
          <a:prstGeom prst="upArrow">
            <a:avLst/>
          </a:prstGeom>
          <a:solidFill>
            <a:srgbClr val="970D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1" name="テキスト ボックス 32">
            <a:extLst>
              <a:ext uri="{FF2B5EF4-FFF2-40B4-BE49-F238E27FC236}">
                <a16:creationId xmlns:a16="http://schemas.microsoft.com/office/drawing/2014/main" id="{1245E028-F851-7BBA-637A-28F5139932F6}"/>
              </a:ext>
            </a:extLst>
          </p:cNvPr>
          <p:cNvSpPr txBox="1"/>
          <p:nvPr/>
        </p:nvSpPr>
        <p:spPr>
          <a:xfrm>
            <a:off x="3530829" y="2006447"/>
            <a:ext cx="1176724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000" b="1" dirty="0">
                <a:solidFill>
                  <a:srgbClr val="970D53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4.5</a:t>
            </a:r>
            <a:r>
              <a:rPr kumimoji="1" lang="en-US" altLang="ja-JP" sz="2000" b="1" dirty="0">
                <a:solidFill>
                  <a:srgbClr val="970D53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%</a:t>
            </a:r>
            <a:endParaRPr kumimoji="1" lang="en-US" altLang="ja-JP" sz="2000" b="1" u="none" strike="noStrike" kern="1200" cap="none" spc="0" normalizeH="0" baseline="0" noProof="0" dirty="0">
              <a:ln>
                <a:noFill/>
              </a:ln>
              <a:solidFill>
                <a:srgbClr val="970D53"/>
              </a:solidFill>
              <a:effectLst/>
              <a:uLnTx/>
              <a:uFillTx/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52" name="テキスト ボックス 32">
            <a:extLst>
              <a:ext uri="{FF2B5EF4-FFF2-40B4-BE49-F238E27FC236}">
                <a16:creationId xmlns:a16="http://schemas.microsoft.com/office/drawing/2014/main" id="{56EFCA34-5BA0-13D8-078E-CDBE44C2FF6E}"/>
              </a:ext>
            </a:extLst>
          </p:cNvPr>
          <p:cNvSpPr txBox="1"/>
          <p:nvPr/>
        </p:nvSpPr>
        <p:spPr>
          <a:xfrm>
            <a:off x="7800553" y="1991541"/>
            <a:ext cx="141713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000" b="1" dirty="0">
                <a:solidFill>
                  <a:srgbClr val="970D53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16.0</a:t>
            </a:r>
            <a:r>
              <a:rPr kumimoji="1" lang="en-US" altLang="ja-JP" sz="2000" b="1" dirty="0">
                <a:solidFill>
                  <a:srgbClr val="970D53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%</a:t>
            </a:r>
            <a:endParaRPr kumimoji="1" lang="en-US" altLang="ja-JP" sz="2000" b="1" u="none" strike="noStrike" kern="1200" cap="none" spc="0" normalizeH="0" baseline="0" noProof="0" dirty="0">
              <a:ln>
                <a:noFill/>
              </a:ln>
              <a:solidFill>
                <a:srgbClr val="970D53"/>
              </a:solidFill>
              <a:effectLst/>
              <a:uLnTx/>
              <a:uFillTx/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0119B1-E4C8-6445-9AC0-14CC4AFAA102}"/>
              </a:ext>
            </a:extLst>
          </p:cNvPr>
          <p:cNvGrpSpPr/>
          <p:nvPr/>
        </p:nvGrpSpPr>
        <p:grpSpPr>
          <a:xfrm rot="-2820000">
            <a:off x="118880" y="399370"/>
            <a:ext cx="1455510" cy="653835"/>
            <a:chOff x="994710" y="1575479"/>
            <a:chExt cx="1979606" cy="610527"/>
          </a:xfrm>
        </p:grpSpPr>
        <p:sp>
          <p:nvSpPr>
            <p:cNvPr id="2" name="正方形/長方形 26">
              <a:extLst>
                <a:ext uri="{FF2B5EF4-FFF2-40B4-BE49-F238E27FC236}">
                  <a16:creationId xmlns:a16="http://schemas.microsoft.com/office/drawing/2014/main" id="{60798FE2-7A0F-55A6-2FCD-92C18121B31B}"/>
                </a:ext>
              </a:extLst>
            </p:cNvPr>
            <p:cNvSpPr/>
            <p:nvPr/>
          </p:nvSpPr>
          <p:spPr>
            <a:xfrm>
              <a:off x="994710" y="1575479"/>
              <a:ext cx="1979606" cy="6105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5400000" sx="101000" sy="10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3" name="タイトル 5">
              <a:extLst>
                <a:ext uri="{FF2B5EF4-FFF2-40B4-BE49-F238E27FC236}">
                  <a16:creationId xmlns:a16="http://schemas.microsoft.com/office/drawing/2014/main" id="{8D8A992B-F060-376B-1926-C9E710A5601C}"/>
                </a:ext>
              </a:extLst>
            </p:cNvPr>
            <p:cNvSpPr txBox="1">
              <a:spLocks/>
            </p:cNvSpPr>
            <p:nvPr/>
          </p:nvSpPr>
          <p:spPr>
            <a:xfrm>
              <a:off x="1046041" y="1623185"/>
              <a:ext cx="1876943" cy="5539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800" b="1" dirty="0">
                  <a:solidFill>
                    <a:srgbClr val="970D53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Message</a:t>
              </a:r>
              <a:r>
                <a:rPr lang="en-US" sz="2000" b="1" dirty="0">
                  <a:solidFill>
                    <a:srgbClr val="970D53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!</a:t>
              </a:r>
              <a:endParaRPr lang="ja-JP" altLang="en-US" sz="2000" b="1">
                <a:solidFill>
                  <a:srgbClr val="970D53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28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716C0-6D56-8947-CEE5-11313CFF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77DED6-B6A1-D63D-58FF-8B203FEE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10E5DF93-3862-DC99-BC73-5E0F97D74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521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7030A0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Experiment</a:t>
            </a:r>
            <a:endParaRPr lang="ja-JP" altLang="en-US" sz="4000" b="1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878B00F4-7A69-9A84-6AB0-7068F09F14C8}"/>
              </a:ext>
            </a:extLst>
          </p:cNvPr>
          <p:cNvCxnSpPr>
            <a:cxnSpLocks/>
          </p:cNvCxnSpPr>
          <p:nvPr/>
        </p:nvCxnSpPr>
        <p:spPr>
          <a:xfrm>
            <a:off x="2231660" y="2173340"/>
            <a:ext cx="1201355" cy="15444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99CD9006-E7C8-BC53-FF0B-5A64FDFF8834}"/>
              </a:ext>
            </a:extLst>
          </p:cNvPr>
          <p:cNvGrpSpPr/>
          <p:nvPr/>
        </p:nvGrpSpPr>
        <p:grpSpPr>
          <a:xfrm>
            <a:off x="2846580" y="1315301"/>
            <a:ext cx="2921117" cy="1602964"/>
            <a:chOff x="-79574" y="1881999"/>
            <a:chExt cx="1686995" cy="925740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AA90B666-A21B-0A41-1CD8-18845E274E83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40" name="フローチャート: 磁気ディスク 39">
                <a:extLst>
                  <a:ext uri="{FF2B5EF4-FFF2-40B4-BE49-F238E27FC236}">
                    <a16:creationId xmlns:a16="http://schemas.microsoft.com/office/drawing/2014/main" id="{2AC584B8-7A22-0647-356D-33FC9719C89A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41" name="フローチャート: 磁気ディスク 40">
                <a:extLst>
                  <a:ext uri="{FF2B5EF4-FFF2-40B4-BE49-F238E27FC236}">
                    <a16:creationId xmlns:a16="http://schemas.microsoft.com/office/drawing/2014/main" id="{6281654C-A7BF-BB02-B122-CCC92CC1EA9E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42" name="フローチャート: 磁気ディスク 41">
                <a:extLst>
                  <a:ext uri="{FF2B5EF4-FFF2-40B4-BE49-F238E27FC236}">
                    <a16:creationId xmlns:a16="http://schemas.microsoft.com/office/drawing/2014/main" id="{7926C108-B788-B6DE-4A22-236A715E05AA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AF7CCFDF-6EF2-06A0-F2FC-44A4ECA294C6}"/>
                </a:ext>
              </a:extLst>
            </p:cNvPr>
            <p:cNvSpPr txBox="1"/>
            <p:nvPr/>
          </p:nvSpPr>
          <p:spPr>
            <a:xfrm>
              <a:off x="-79574" y="2541119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Japanese 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1C5A45A7-0115-510C-A58F-2A0B1D579F5C}"/>
              </a:ext>
            </a:extLst>
          </p:cNvPr>
          <p:cNvCxnSpPr>
            <a:cxnSpLocks/>
          </p:cNvCxnSpPr>
          <p:nvPr/>
        </p:nvCxnSpPr>
        <p:spPr>
          <a:xfrm>
            <a:off x="2231660" y="1890070"/>
            <a:ext cx="1201355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3D5303DE-40FA-F932-275F-37D120C46DDA}"/>
              </a:ext>
            </a:extLst>
          </p:cNvPr>
          <p:cNvGrpSpPr/>
          <p:nvPr/>
        </p:nvGrpSpPr>
        <p:grpSpPr>
          <a:xfrm>
            <a:off x="91585" y="1169484"/>
            <a:ext cx="1961589" cy="1735481"/>
            <a:chOff x="3414415" y="1121743"/>
            <a:chExt cx="1055974" cy="934254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02F15A4-EBC5-84DD-12DA-DD5F3E4A9A32}"/>
                </a:ext>
              </a:extLst>
            </p:cNvPr>
            <p:cNvSpPr txBox="1"/>
            <p:nvPr/>
          </p:nvSpPr>
          <p:spPr>
            <a:xfrm>
              <a:off x="3414415" y="1809605"/>
              <a:ext cx="1055974" cy="2463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AtCoder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  <p:pic>
          <p:nvPicPr>
            <p:cNvPr id="59" name="グラフィックス 58" descr="雲 枠線">
              <a:extLst>
                <a:ext uri="{FF2B5EF4-FFF2-40B4-BE49-F238E27FC236}">
                  <a16:creationId xmlns:a16="http://schemas.microsoft.com/office/drawing/2014/main" id="{672854C7-8D3E-B2E9-65DD-B28F3F15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4065" y="1121743"/>
              <a:ext cx="738850" cy="738850"/>
            </a:xfrm>
            <a:prstGeom prst="rect">
              <a:avLst/>
            </a:prstGeom>
          </p:spPr>
        </p:pic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3905635-0735-B675-518F-DCAC7923AFFB}"/>
              </a:ext>
            </a:extLst>
          </p:cNvPr>
          <p:cNvGrpSpPr/>
          <p:nvPr/>
        </p:nvGrpSpPr>
        <p:grpSpPr>
          <a:xfrm>
            <a:off x="2864647" y="3258257"/>
            <a:ext cx="2921117" cy="1601151"/>
            <a:chOff x="-79574" y="1881999"/>
            <a:chExt cx="1686995" cy="924693"/>
          </a:xfrm>
        </p:grpSpPr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694801E-7717-722C-D1C8-F20D72B175EC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67" name="フローチャート: 磁気ディスク 66">
                <a:extLst>
                  <a:ext uri="{FF2B5EF4-FFF2-40B4-BE49-F238E27FC236}">
                    <a16:creationId xmlns:a16="http://schemas.microsoft.com/office/drawing/2014/main" id="{FE3A0506-5CE3-7F21-CACE-2630B06F8701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68" name="フローチャート: 磁気ディスク 67">
                <a:extLst>
                  <a:ext uri="{FF2B5EF4-FFF2-40B4-BE49-F238E27FC236}">
                    <a16:creationId xmlns:a16="http://schemas.microsoft.com/office/drawing/2014/main" id="{0794298E-69C2-53B8-3161-B8490C540489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69" name="フローチャート: 磁気ディスク 68">
                <a:extLst>
                  <a:ext uri="{FF2B5EF4-FFF2-40B4-BE49-F238E27FC236}">
                    <a16:creationId xmlns:a16="http://schemas.microsoft.com/office/drawing/2014/main" id="{333F2085-CECE-C1FC-04B0-C94C2AEA94E9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D53A593-B04C-6361-668D-4E2D4275CABD}"/>
                </a:ext>
              </a:extLst>
            </p:cNvPr>
            <p:cNvSpPr txBox="1"/>
            <p:nvPr/>
          </p:nvSpPr>
          <p:spPr>
            <a:xfrm>
              <a:off x="-79574" y="2540072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kern="0" dirty="0">
                  <a:solidFill>
                    <a:prstClr val="black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English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155BA83F-E486-9A5F-2793-3E68B2980DB4}"/>
              </a:ext>
            </a:extLst>
          </p:cNvPr>
          <p:cNvGrpSpPr/>
          <p:nvPr/>
        </p:nvGrpSpPr>
        <p:grpSpPr>
          <a:xfrm>
            <a:off x="2846580" y="5203540"/>
            <a:ext cx="2921117" cy="1595703"/>
            <a:chOff x="-79574" y="1881999"/>
            <a:chExt cx="1686995" cy="921547"/>
          </a:xfrm>
        </p:grpSpPr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id="{6BE79BE8-EF74-140E-DB19-449B182001BA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73" name="フローチャート: 磁気ディスク 72">
                <a:extLst>
                  <a:ext uri="{FF2B5EF4-FFF2-40B4-BE49-F238E27FC236}">
                    <a16:creationId xmlns:a16="http://schemas.microsoft.com/office/drawing/2014/main" id="{E01C82C3-A3B5-FE37-E445-220A13735EB4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74" name="フローチャート: 磁気ディスク 73">
                <a:extLst>
                  <a:ext uri="{FF2B5EF4-FFF2-40B4-BE49-F238E27FC236}">
                    <a16:creationId xmlns:a16="http://schemas.microsoft.com/office/drawing/2014/main" id="{BA26922C-A8F8-A7DF-97BE-0C5DB55C1E77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75" name="フローチャート: 磁気ディスク 74">
                <a:extLst>
                  <a:ext uri="{FF2B5EF4-FFF2-40B4-BE49-F238E27FC236}">
                    <a16:creationId xmlns:a16="http://schemas.microsoft.com/office/drawing/2014/main" id="{111D039C-5E10-1CB2-E111-B9177887F5E6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A09BADA2-DBD2-1A4F-F115-1574ECABA880}"/>
                </a:ext>
              </a:extLst>
            </p:cNvPr>
            <p:cNvSpPr txBox="1"/>
            <p:nvPr/>
          </p:nvSpPr>
          <p:spPr>
            <a:xfrm>
              <a:off x="-79574" y="2536926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Chinese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pic>
        <p:nvPicPr>
          <p:cNvPr id="87" name="グラフィックス 86" descr="オフィス ワーカー (男性) 単色塗りつぶし">
            <a:extLst>
              <a:ext uri="{FF2B5EF4-FFF2-40B4-BE49-F238E27FC236}">
                <a16:creationId xmlns:a16="http://schemas.microsoft.com/office/drawing/2014/main" id="{856DD35E-9E47-D5EB-7D34-EF10ED82C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92" y="3749577"/>
            <a:ext cx="1330046" cy="1330046"/>
          </a:xfrm>
          <a:prstGeom prst="rect">
            <a:avLst/>
          </a:prstGeom>
        </p:spPr>
      </p:pic>
      <p:cxnSp>
        <p:nvCxnSpPr>
          <p:cNvPr id="88" name="直線矢印コネクタ 87">
            <a:extLst>
              <a:ext uri="{FF2B5EF4-FFF2-40B4-BE49-F238E27FC236}">
                <a16:creationId xmlns:a16="http://schemas.microsoft.com/office/drawing/2014/main" id="{3F48BB6F-0B97-F119-8DD9-71C27AC91CF9}"/>
              </a:ext>
            </a:extLst>
          </p:cNvPr>
          <p:cNvCxnSpPr>
            <a:cxnSpLocks/>
          </p:cNvCxnSpPr>
          <p:nvPr/>
        </p:nvCxnSpPr>
        <p:spPr>
          <a:xfrm>
            <a:off x="2145291" y="2508282"/>
            <a:ext cx="1480614" cy="29905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199B35A7-10E2-09B3-8E18-527A86A17131}"/>
              </a:ext>
            </a:extLst>
          </p:cNvPr>
          <p:cNvSpPr txBox="1"/>
          <p:nvPr/>
        </p:nvSpPr>
        <p:spPr>
          <a:xfrm>
            <a:off x="-173730" y="5084598"/>
            <a:ext cx="376949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rPr>
              <a:t>Software Researcher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(with 6-year experience)</a:t>
            </a:r>
            <a:endParaRPr kumimoji="1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68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A91CC-437B-0C3C-5DAC-2A18108AD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0C5E84-11D6-5226-9EB4-6C296714B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CAAF936D-4CF1-2B48-5143-8E0B3E180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521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7030A0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Experiment</a:t>
            </a:r>
            <a:endParaRPr lang="ja-JP" altLang="en-US" sz="4000" b="1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BFDE086F-7188-1AA6-73A6-75D8B5BE677F}"/>
              </a:ext>
            </a:extLst>
          </p:cNvPr>
          <p:cNvGrpSpPr/>
          <p:nvPr/>
        </p:nvGrpSpPr>
        <p:grpSpPr>
          <a:xfrm>
            <a:off x="91585" y="1169484"/>
            <a:ext cx="1961589" cy="1735481"/>
            <a:chOff x="3414415" y="1121743"/>
            <a:chExt cx="1055974" cy="934254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7E200FE0-85C1-57E9-C69C-76175B1E22D2}"/>
                </a:ext>
              </a:extLst>
            </p:cNvPr>
            <p:cNvSpPr txBox="1"/>
            <p:nvPr/>
          </p:nvSpPr>
          <p:spPr>
            <a:xfrm>
              <a:off x="3414415" y="1809605"/>
              <a:ext cx="1055974" cy="2463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AtCoder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  <p:pic>
          <p:nvPicPr>
            <p:cNvPr id="59" name="グラフィックス 58" descr="雲 枠線">
              <a:extLst>
                <a:ext uri="{FF2B5EF4-FFF2-40B4-BE49-F238E27FC236}">
                  <a16:creationId xmlns:a16="http://schemas.microsoft.com/office/drawing/2014/main" id="{3FB8AA6C-E54F-DC80-E27D-5091DE8E9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4065" y="1121743"/>
              <a:ext cx="738850" cy="738850"/>
            </a:xfrm>
            <a:prstGeom prst="rect">
              <a:avLst/>
            </a:prstGeom>
          </p:spPr>
        </p:pic>
      </p:grpSp>
      <p:sp>
        <p:nvSpPr>
          <p:cNvPr id="84" name="角丸四角形吹き出し 83">
            <a:extLst>
              <a:ext uri="{FF2B5EF4-FFF2-40B4-BE49-F238E27FC236}">
                <a16:creationId xmlns:a16="http://schemas.microsoft.com/office/drawing/2014/main" id="{CD0BCF3D-FFBF-268C-5C0D-AF64A1F2FF48}"/>
              </a:ext>
            </a:extLst>
          </p:cNvPr>
          <p:cNvSpPr/>
          <p:nvPr/>
        </p:nvSpPr>
        <p:spPr>
          <a:xfrm>
            <a:off x="5785764" y="1028700"/>
            <a:ext cx="5930008" cy="3830708"/>
          </a:xfrm>
          <a:prstGeom prst="wedgeRoundRectCallout">
            <a:avLst>
              <a:gd name="adj1" fmla="val -61794"/>
              <a:gd name="adj2" fmla="val -29643"/>
              <a:gd name="adj3" fmla="val 16667"/>
            </a:avLst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7" name="グラフィックス 86" descr="オフィス ワーカー (男性) 単色塗りつぶし">
            <a:extLst>
              <a:ext uri="{FF2B5EF4-FFF2-40B4-BE49-F238E27FC236}">
                <a16:creationId xmlns:a16="http://schemas.microsoft.com/office/drawing/2014/main" id="{43DD376B-6ED1-880A-21F9-2370EAD60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92" y="3749577"/>
            <a:ext cx="1330046" cy="1330046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9386FEA5-D951-20F4-C769-05A348FD2A52}"/>
              </a:ext>
            </a:extLst>
          </p:cNvPr>
          <p:cNvSpPr txBox="1"/>
          <p:nvPr/>
        </p:nvSpPr>
        <p:spPr>
          <a:xfrm>
            <a:off x="-173730" y="5084598"/>
            <a:ext cx="376949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rPr>
              <a:t>Software Researcher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(with 6-year experience)</a:t>
            </a:r>
            <a:endParaRPr kumimoji="1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pic>
        <p:nvPicPr>
          <p:cNvPr id="109" name="図 108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C8C9E4DE-4C59-DE5F-E683-675D5F403E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600" r="9760"/>
          <a:stretch/>
        </p:blipFill>
        <p:spPr>
          <a:xfrm>
            <a:off x="6372908" y="1392658"/>
            <a:ext cx="694020" cy="860637"/>
          </a:xfrm>
          <a:prstGeom prst="rect">
            <a:avLst/>
          </a:prstGeom>
          <a:noFill/>
        </p:spPr>
      </p:pic>
      <p:pic>
        <p:nvPicPr>
          <p:cNvPr id="111" name="図 110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BF815BFB-D374-AD15-22DD-6227E51BE9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600" r="9760"/>
          <a:stretch/>
        </p:blipFill>
        <p:spPr>
          <a:xfrm>
            <a:off x="7680587" y="1392658"/>
            <a:ext cx="694020" cy="860637"/>
          </a:xfrm>
          <a:prstGeom prst="rect">
            <a:avLst/>
          </a:prstGeom>
          <a:noFill/>
        </p:spPr>
      </p:pic>
      <p:pic>
        <p:nvPicPr>
          <p:cNvPr id="112" name="図 111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0179C86B-80B6-F9BF-82E6-486E0201EE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600" r="9760"/>
          <a:stretch/>
        </p:blipFill>
        <p:spPr>
          <a:xfrm>
            <a:off x="8988266" y="1370699"/>
            <a:ext cx="694020" cy="860637"/>
          </a:xfrm>
          <a:prstGeom prst="rect">
            <a:avLst/>
          </a:prstGeom>
          <a:noFill/>
        </p:spPr>
      </p:pic>
      <p:pic>
        <p:nvPicPr>
          <p:cNvPr id="113" name="図 112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DE847ED-D18A-2C68-875F-D125947995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600" r="9760"/>
          <a:stretch/>
        </p:blipFill>
        <p:spPr>
          <a:xfrm>
            <a:off x="10295945" y="1392658"/>
            <a:ext cx="694020" cy="860637"/>
          </a:xfrm>
          <a:prstGeom prst="rect">
            <a:avLst/>
          </a:prstGeom>
          <a:noFill/>
        </p:spPr>
      </p:pic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id="{2638EEAA-5EB0-D31E-5702-5DB5F7E2074E}"/>
              </a:ext>
            </a:extLst>
          </p:cNvPr>
          <p:cNvSpPr txBox="1"/>
          <p:nvPr/>
        </p:nvSpPr>
        <p:spPr>
          <a:xfrm>
            <a:off x="6385737" y="2386420"/>
            <a:ext cx="66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A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048FC9EF-CC7F-3E5B-D35D-31285C23D31D}"/>
              </a:ext>
            </a:extLst>
          </p:cNvPr>
          <p:cNvSpPr txBox="1"/>
          <p:nvPr/>
        </p:nvSpPr>
        <p:spPr>
          <a:xfrm>
            <a:off x="7693416" y="2388810"/>
            <a:ext cx="66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B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59F43229-4893-1FF7-70CF-3A81041A721E}"/>
              </a:ext>
            </a:extLst>
          </p:cNvPr>
          <p:cNvSpPr txBox="1"/>
          <p:nvPr/>
        </p:nvSpPr>
        <p:spPr>
          <a:xfrm>
            <a:off x="9001095" y="2386419"/>
            <a:ext cx="66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C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B0A741E9-EFA1-3126-9224-2F18E2B62607}"/>
              </a:ext>
            </a:extLst>
          </p:cNvPr>
          <p:cNvSpPr txBox="1"/>
          <p:nvPr/>
        </p:nvSpPr>
        <p:spPr>
          <a:xfrm>
            <a:off x="10308774" y="2386419"/>
            <a:ext cx="66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D</a:t>
            </a:r>
          </a:p>
        </p:txBody>
      </p:sp>
      <p:cxnSp>
        <p:nvCxnSpPr>
          <p:cNvPr id="119" name="直線矢印コネクタ 118">
            <a:extLst>
              <a:ext uri="{FF2B5EF4-FFF2-40B4-BE49-F238E27FC236}">
                <a16:creationId xmlns:a16="http://schemas.microsoft.com/office/drawing/2014/main" id="{6EE01FCE-1179-EB5F-65AD-88F8BFFBB7F7}"/>
              </a:ext>
            </a:extLst>
          </p:cNvPr>
          <p:cNvCxnSpPr>
            <a:cxnSpLocks/>
          </p:cNvCxnSpPr>
          <p:nvPr/>
        </p:nvCxnSpPr>
        <p:spPr>
          <a:xfrm>
            <a:off x="7397791" y="1462088"/>
            <a:ext cx="0" cy="216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alpha val="60000"/>
              </a:sys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123" name="直線矢印コネクタ 122">
            <a:extLst>
              <a:ext uri="{FF2B5EF4-FFF2-40B4-BE49-F238E27FC236}">
                <a16:creationId xmlns:a16="http://schemas.microsoft.com/office/drawing/2014/main" id="{6CCEAC5A-B645-9D95-F9ED-C6630C7F52E4}"/>
              </a:ext>
            </a:extLst>
          </p:cNvPr>
          <p:cNvCxnSpPr>
            <a:cxnSpLocks/>
          </p:cNvCxnSpPr>
          <p:nvPr/>
        </p:nvCxnSpPr>
        <p:spPr>
          <a:xfrm>
            <a:off x="9988591" y="1469761"/>
            <a:ext cx="0" cy="21600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alpha val="60000"/>
              </a:sysClr>
            </a:solidFill>
            <a:prstDash val="dash"/>
            <a:miter lim="800000"/>
            <a:tailEnd type="none"/>
          </a:ln>
          <a:effectLst/>
        </p:spPr>
      </p:cxnSp>
      <p:cxnSp>
        <p:nvCxnSpPr>
          <p:cNvPr id="126" name="直線矢印コネクタ 125">
            <a:extLst>
              <a:ext uri="{FF2B5EF4-FFF2-40B4-BE49-F238E27FC236}">
                <a16:creationId xmlns:a16="http://schemas.microsoft.com/office/drawing/2014/main" id="{F0B2C92D-95A4-B513-B1AA-AB94C35A2390}"/>
              </a:ext>
            </a:extLst>
          </p:cNvPr>
          <p:cNvCxnSpPr>
            <a:cxnSpLocks/>
          </p:cNvCxnSpPr>
          <p:nvPr/>
        </p:nvCxnSpPr>
        <p:spPr>
          <a:xfrm>
            <a:off x="6096000" y="2945548"/>
            <a:ext cx="5342021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alpha val="60000"/>
              </a:sysClr>
            </a:solidFill>
            <a:prstDash val="dash"/>
            <a:miter lim="800000"/>
            <a:tailEnd type="none"/>
          </a:ln>
          <a:effectLst/>
        </p:spPr>
      </p:cxnSp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A09B107B-2F75-40C1-5646-0A463EF0E27B}"/>
              </a:ext>
            </a:extLst>
          </p:cNvPr>
          <p:cNvSpPr txBox="1"/>
          <p:nvPr/>
        </p:nvSpPr>
        <p:spPr>
          <a:xfrm>
            <a:off x="6214273" y="3100434"/>
            <a:ext cx="999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Easy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239C2F13-94D8-5028-CAB3-CD9F3797C8A8}"/>
              </a:ext>
            </a:extLst>
          </p:cNvPr>
          <p:cNvSpPr txBox="1"/>
          <p:nvPr/>
        </p:nvSpPr>
        <p:spPr>
          <a:xfrm>
            <a:off x="7680587" y="3100433"/>
            <a:ext cx="1879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Medium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27CCD8FC-B94C-FC10-C601-FF2010624116}"/>
              </a:ext>
            </a:extLst>
          </p:cNvPr>
          <p:cNvSpPr txBox="1"/>
          <p:nvPr/>
        </p:nvSpPr>
        <p:spPr>
          <a:xfrm>
            <a:off x="10011783" y="3101651"/>
            <a:ext cx="127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Hard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7263098B-4C64-5BA0-FF68-171431A0682A}"/>
              </a:ext>
            </a:extLst>
          </p:cNvPr>
          <p:cNvSpPr txBox="1"/>
          <p:nvPr/>
        </p:nvSpPr>
        <p:spPr>
          <a:xfrm>
            <a:off x="5954714" y="4013752"/>
            <a:ext cx="5592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Each difficulty has 189 problems</a:t>
            </a:r>
            <a:endParaRPr kumimoji="1" lang="ja-JP" altLang="en-US" sz="2400"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7B3ED39F-A1CD-84E2-50DB-43F098603E4A}"/>
              </a:ext>
            </a:extLst>
          </p:cNvPr>
          <p:cNvCxnSpPr>
            <a:cxnSpLocks/>
          </p:cNvCxnSpPr>
          <p:nvPr/>
        </p:nvCxnSpPr>
        <p:spPr>
          <a:xfrm>
            <a:off x="2231660" y="2173340"/>
            <a:ext cx="1201355" cy="15444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E5823C57-2B3A-F61A-CF8F-7CE6191937B1}"/>
              </a:ext>
            </a:extLst>
          </p:cNvPr>
          <p:cNvCxnSpPr>
            <a:cxnSpLocks/>
          </p:cNvCxnSpPr>
          <p:nvPr/>
        </p:nvCxnSpPr>
        <p:spPr>
          <a:xfrm>
            <a:off x="2231660" y="1890070"/>
            <a:ext cx="1201355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963E6698-409C-5AEC-665B-465113B3609D}"/>
              </a:ext>
            </a:extLst>
          </p:cNvPr>
          <p:cNvCxnSpPr>
            <a:cxnSpLocks/>
          </p:cNvCxnSpPr>
          <p:nvPr/>
        </p:nvCxnSpPr>
        <p:spPr>
          <a:xfrm>
            <a:off x="2145291" y="2508282"/>
            <a:ext cx="1480614" cy="29905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6E85E63-40EC-D43C-D01A-F0A7482652EF}"/>
              </a:ext>
            </a:extLst>
          </p:cNvPr>
          <p:cNvGrpSpPr/>
          <p:nvPr/>
        </p:nvGrpSpPr>
        <p:grpSpPr>
          <a:xfrm>
            <a:off x="2846580" y="1315301"/>
            <a:ext cx="2921117" cy="1602964"/>
            <a:chOff x="-79574" y="1881999"/>
            <a:chExt cx="1686995" cy="925740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878AC943-56FB-FACC-FA66-0E0AE1FA0F9F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9" name="フローチャート: 磁気ディスク 8">
                <a:extLst>
                  <a:ext uri="{FF2B5EF4-FFF2-40B4-BE49-F238E27FC236}">
                    <a16:creationId xmlns:a16="http://schemas.microsoft.com/office/drawing/2014/main" id="{96F70FAA-4615-D1C9-1477-EC67E3525561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1" name="フローチャート: 磁気ディスク 10">
                <a:extLst>
                  <a:ext uri="{FF2B5EF4-FFF2-40B4-BE49-F238E27FC236}">
                    <a16:creationId xmlns:a16="http://schemas.microsoft.com/office/drawing/2014/main" id="{A18AB08E-1A9B-3856-5728-6E98F7EE2207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2" name="フローチャート: 磁気ディスク 11">
                <a:extLst>
                  <a:ext uri="{FF2B5EF4-FFF2-40B4-BE49-F238E27FC236}">
                    <a16:creationId xmlns:a16="http://schemas.microsoft.com/office/drawing/2014/main" id="{DC1659DF-0136-536D-B0D2-EEE4D30D9F09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02F7F81-5CAF-E738-55E1-DAE13CDE3988}"/>
                </a:ext>
              </a:extLst>
            </p:cNvPr>
            <p:cNvSpPr txBox="1"/>
            <p:nvPr/>
          </p:nvSpPr>
          <p:spPr>
            <a:xfrm>
              <a:off x="-79574" y="2541119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Japanese 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3FB9241E-B6F6-C09D-DB32-C7484DBCD5F3}"/>
              </a:ext>
            </a:extLst>
          </p:cNvPr>
          <p:cNvGrpSpPr/>
          <p:nvPr/>
        </p:nvGrpSpPr>
        <p:grpSpPr>
          <a:xfrm>
            <a:off x="2864647" y="3258257"/>
            <a:ext cx="2921117" cy="1601151"/>
            <a:chOff x="-79574" y="1881999"/>
            <a:chExt cx="1686995" cy="924693"/>
          </a:xfrm>
        </p:grpSpPr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E6148CF2-90DE-5930-99D8-855250615C0D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16" name="フローチャート: 磁気ディスク 15">
                <a:extLst>
                  <a:ext uri="{FF2B5EF4-FFF2-40B4-BE49-F238E27FC236}">
                    <a16:creationId xmlns:a16="http://schemas.microsoft.com/office/drawing/2014/main" id="{CADF5C32-C8DE-F136-06F2-691BEE365CAD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7" name="フローチャート: 磁気ディスク 16">
                <a:extLst>
                  <a:ext uri="{FF2B5EF4-FFF2-40B4-BE49-F238E27FC236}">
                    <a16:creationId xmlns:a16="http://schemas.microsoft.com/office/drawing/2014/main" id="{FF7AA4C2-1E9F-493E-5ADD-87705EED0A31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8" name="フローチャート: 磁気ディスク 17">
                <a:extLst>
                  <a:ext uri="{FF2B5EF4-FFF2-40B4-BE49-F238E27FC236}">
                    <a16:creationId xmlns:a16="http://schemas.microsoft.com/office/drawing/2014/main" id="{EC7C2C57-C6B4-A526-11E1-D5CACB9A8AE7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365FEA9-C859-CFBA-29A5-97C4AC220446}"/>
                </a:ext>
              </a:extLst>
            </p:cNvPr>
            <p:cNvSpPr txBox="1"/>
            <p:nvPr/>
          </p:nvSpPr>
          <p:spPr>
            <a:xfrm>
              <a:off x="-79574" y="2540072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kern="0" dirty="0">
                  <a:solidFill>
                    <a:prstClr val="black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English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090C3E86-9B21-12A9-11B3-AC24A1AA8019}"/>
              </a:ext>
            </a:extLst>
          </p:cNvPr>
          <p:cNvGrpSpPr/>
          <p:nvPr/>
        </p:nvGrpSpPr>
        <p:grpSpPr>
          <a:xfrm>
            <a:off x="2846580" y="5203540"/>
            <a:ext cx="2921117" cy="1595703"/>
            <a:chOff x="-79574" y="1881999"/>
            <a:chExt cx="1686995" cy="921547"/>
          </a:xfrm>
        </p:grpSpPr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11E930EA-A23B-6E88-0D3B-C283456DFEB4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22" name="フローチャート: 磁気ディスク 21">
                <a:extLst>
                  <a:ext uri="{FF2B5EF4-FFF2-40B4-BE49-F238E27FC236}">
                    <a16:creationId xmlns:a16="http://schemas.microsoft.com/office/drawing/2014/main" id="{D7130F0F-C54F-52C4-F7AC-25D10793119F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3" name="フローチャート: 磁気ディスク 22">
                <a:extLst>
                  <a:ext uri="{FF2B5EF4-FFF2-40B4-BE49-F238E27FC236}">
                    <a16:creationId xmlns:a16="http://schemas.microsoft.com/office/drawing/2014/main" id="{AFD8F90F-A07C-1D13-BC5E-BB83BBF11D95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4" name="フローチャート: 磁気ディスク 23">
                <a:extLst>
                  <a:ext uri="{FF2B5EF4-FFF2-40B4-BE49-F238E27FC236}">
                    <a16:creationId xmlns:a16="http://schemas.microsoft.com/office/drawing/2014/main" id="{16C2FD8E-1D19-2F27-A56F-67AE320DE707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D8A97477-7FF5-96E7-C243-EA744897AB91}"/>
                </a:ext>
              </a:extLst>
            </p:cNvPr>
            <p:cNvSpPr txBox="1"/>
            <p:nvPr/>
          </p:nvSpPr>
          <p:spPr>
            <a:xfrm>
              <a:off x="-79574" y="2536926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Chinese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32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A20BE-49F1-033B-1C5A-E1BC8167D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0D4F9A6-5E05-4108-9D37-79BFB3CC8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10" name="タイトル 3">
            <a:extLst>
              <a:ext uri="{FF2B5EF4-FFF2-40B4-BE49-F238E27FC236}">
                <a16:creationId xmlns:a16="http://schemas.microsoft.com/office/drawing/2014/main" id="{8660F5BF-1ADE-7FA2-1721-63B8CB28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97" y="521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7030A0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Experiment</a:t>
            </a:r>
            <a:endParaRPr lang="ja-JP" altLang="en-US" sz="4000" b="1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70C6DFE3-727C-024C-8A49-ABC682DE54B7}"/>
              </a:ext>
            </a:extLst>
          </p:cNvPr>
          <p:cNvGrpSpPr/>
          <p:nvPr/>
        </p:nvGrpSpPr>
        <p:grpSpPr>
          <a:xfrm>
            <a:off x="91585" y="1169484"/>
            <a:ext cx="1961589" cy="1735481"/>
            <a:chOff x="3414415" y="1121743"/>
            <a:chExt cx="1055974" cy="934254"/>
          </a:xfrm>
        </p:grpSpPr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D17D17C7-C3E5-6D8F-64CC-65BEF3CDCA9F}"/>
                </a:ext>
              </a:extLst>
            </p:cNvPr>
            <p:cNvSpPr txBox="1"/>
            <p:nvPr/>
          </p:nvSpPr>
          <p:spPr>
            <a:xfrm>
              <a:off x="3414415" y="1809605"/>
              <a:ext cx="1055974" cy="2463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AtCoder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  <p:pic>
          <p:nvPicPr>
            <p:cNvPr id="59" name="グラフィックス 58" descr="雲 枠線">
              <a:extLst>
                <a:ext uri="{FF2B5EF4-FFF2-40B4-BE49-F238E27FC236}">
                  <a16:creationId xmlns:a16="http://schemas.microsoft.com/office/drawing/2014/main" id="{367BE886-1E2F-FD5C-D4E8-6211C1626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4065" y="1121743"/>
              <a:ext cx="738850" cy="738850"/>
            </a:xfrm>
            <a:prstGeom prst="rect">
              <a:avLst/>
            </a:prstGeom>
          </p:spPr>
        </p:pic>
      </p:grpSp>
      <p:pic>
        <p:nvPicPr>
          <p:cNvPr id="87" name="グラフィックス 86" descr="オフィス ワーカー (男性) 単色塗りつぶし">
            <a:extLst>
              <a:ext uri="{FF2B5EF4-FFF2-40B4-BE49-F238E27FC236}">
                <a16:creationId xmlns:a16="http://schemas.microsoft.com/office/drawing/2014/main" id="{60F7F3A6-FC55-8FAC-254A-8F81CCC4E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992" y="3749577"/>
            <a:ext cx="1330046" cy="1330046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D54004ED-F62A-BC77-B2A5-4C513D497464}"/>
              </a:ext>
            </a:extLst>
          </p:cNvPr>
          <p:cNvSpPr txBox="1"/>
          <p:nvPr/>
        </p:nvSpPr>
        <p:spPr>
          <a:xfrm>
            <a:off x="-173730" y="5084598"/>
            <a:ext cx="376949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rPr>
              <a:t>Software Researcher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kern="0" dirty="0">
                <a:solidFill>
                  <a:prstClr val="black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(with 6-year experience)</a:t>
            </a:r>
            <a:endParaRPr kumimoji="1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BA347CAE-8257-238F-D2B6-D3A79A812512}"/>
              </a:ext>
            </a:extLst>
          </p:cNvPr>
          <p:cNvGrpSpPr/>
          <p:nvPr/>
        </p:nvGrpSpPr>
        <p:grpSpPr>
          <a:xfrm>
            <a:off x="5949952" y="2870393"/>
            <a:ext cx="2513563" cy="2306510"/>
            <a:chOff x="5778228" y="2329656"/>
            <a:chExt cx="2437618" cy="2236821"/>
          </a:xfrm>
        </p:grpSpPr>
        <p:pic>
          <p:nvPicPr>
            <p:cNvPr id="63" name="図 62" descr="アイコン&#10;&#10;自動的に生成された説明">
              <a:extLst>
                <a:ext uri="{FF2B5EF4-FFF2-40B4-BE49-F238E27FC236}">
                  <a16:creationId xmlns:a16="http://schemas.microsoft.com/office/drawing/2014/main" id="{36ECFC3C-8857-FA26-9404-1710204BC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349626" y="2329656"/>
              <a:ext cx="1285512" cy="1285512"/>
            </a:xfrm>
            <a:prstGeom prst="rect">
              <a:avLst/>
            </a:prstGeom>
          </p:spPr>
        </p:pic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C1BC56F9-0C95-A8CF-2882-25275D861C9C}"/>
                </a:ext>
              </a:extLst>
            </p:cNvPr>
            <p:cNvSpPr txBox="1"/>
            <p:nvPr/>
          </p:nvSpPr>
          <p:spPr>
            <a:xfrm>
              <a:off x="5778228" y="3760588"/>
              <a:ext cx="2437618" cy="8058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4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GitHub</a:t>
              </a:r>
            </a:p>
            <a:p>
              <a:pPr algn="ctr"/>
              <a:r>
                <a:rPr lang="en-US" altLang="ja-JP" sz="2400" dirty="0"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Copilot</a:t>
              </a:r>
              <a:endParaRPr kumimoji="1" lang="ja-JP" altLang="en-US" sz="2400"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</p:grpSp>
      <p:grpSp>
        <p:nvGrpSpPr>
          <p:cNvPr id="105" name="グループ化 104">
            <a:extLst>
              <a:ext uri="{FF2B5EF4-FFF2-40B4-BE49-F238E27FC236}">
                <a16:creationId xmlns:a16="http://schemas.microsoft.com/office/drawing/2014/main" id="{E5141CFC-E1B4-1199-D9C3-5C35F06853F3}"/>
              </a:ext>
            </a:extLst>
          </p:cNvPr>
          <p:cNvGrpSpPr/>
          <p:nvPr/>
        </p:nvGrpSpPr>
        <p:grpSpPr>
          <a:xfrm>
            <a:off x="9150955" y="1315301"/>
            <a:ext cx="2262816" cy="1614757"/>
            <a:chOff x="2702302" y="1423564"/>
            <a:chExt cx="1876499" cy="1339079"/>
          </a:xfrm>
        </p:grpSpPr>
        <p:grpSp>
          <p:nvGrpSpPr>
            <p:cNvPr id="106" name="グループ化 105">
              <a:extLst>
                <a:ext uri="{FF2B5EF4-FFF2-40B4-BE49-F238E27FC236}">
                  <a16:creationId xmlns:a16="http://schemas.microsoft.com/office/drawing/2014/main" id="{B0082D77-AEF7-4A27-DCE8-5DA019F75665}"/>
                </a:ext>
              </a:extLst>
            </p:cNvPr>
            <p:cNvGrpSpPr/>
            <p:nvPr/>
          </p:nvGrpSpPr>
          <p:grpSpPr>
            <a:xfrm>
              <a:off x="3243405" y="1423564"/>
              <a:ext cx="787714" cy="932336"/>
              <a:chOff x="10578525" y="2033062"/>
              <a:chExt cx="601944" cy="712459"/>
            </a:xfrm>
          </p:grpSpPr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E84D3A61-49FC-22FD-957E-205E71E86604}"/>
                  </a:ext>
                </a:extLst>
              </p:cNvPr>
              <p:cNvGrpSpPr/>
              <p:nvPr/>
            </p:nvGrpSpPr>
            <p:grpSpPr>
              <a:xfrm>
                <a:off x="10578525" y="2033062"/>
                <a:ext cx="391886" cy="542811"/>
                <a:chOff x="9443884" y="2091230"/>
                <a:chExt cx="391886" cy="542811"/>
              </a:xfrm>
            </p:grpSpPr>
            <p:sp>
              <p:nvSpPr>
                <p:cNvPr id="125" name="1 つの角を切り取った四角形 124">
                  <a:extLst>
                    <a:ext uri="{FF2B5EF4-FFF2-40B4-BE49-F238E27FC236}">
                      <a16:creationId xmlns:a16="http://schemas.microsoft.com/office/drawing/2014/main" id="{82465619-0F05-23B6-B352-0D44B6CD3DD3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27" name="図 126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A8171DE9-4983-B9B2-5E39-8E9B7F20C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10" name="グループ化 109">
                <a:extLst>
                  <a:ext uri="{FF2B5EF4-FFF2-40B4-BE49-F238E27FC236}">
                    <a16:creationId xmlns:a16="http://schemas.microsoft.com/office/drawing/2014/main" id="{401F8C59-609D-5F56-3552-8B4A23C6E925}"/>
                  </a:ext>
                </a:extLst>
              </p:cNvPr>
              <p:cNvGrpSpPr/>
              <p:nvPr/>
            </p:nvGrpSpPr>
            <p:grpSpPr>
              <a:xfrm>
                <a:off x="10686068" y="2107257"/>
                <a:ext cx="391886" cy="542811"/>
                <a:chOff x="9443884" y="2091230"/>
                <a:chExt cx="391886" cy="542811"/>
              </a:xfrm>
            </p:grpSpPr>
            <p:sp>
              <p:nvSpPr>
                <p:cNvPr id="122" name="1 つの角を切り取った四角形 121">
                  <a:extLst>
                    <a:ext uri="{FF2B5EF4-FFF2-40B4-BE49-F238E27FC236}">
                      <a16:creationId xmlns:a16="http://schemas.microsoft.com/office/drawing/2014/main" id="{8C38095A-33B0-1EC8-AFAA-8B90372BC2DB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24" name="図 123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87F1EB3B-94B8-AD9D-837C-5A3716FC54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18" name="グループ化 117">
                <a:extLst>
                  <a:ext uri="{FF2B5EF4-FFF2-40B4-BE49-F238E27FC236}">
                    <a16:creationId xmlns:a16="http://schemas.microsoft.com/office/drawing/2014/main" id="{E70352A9-670A-E47E-4702-5ABBF326C2D7}"/>
                  </a:ext>
                </a:extLst>
              </p:cNvPr>
              <p:cNvGrpSpPr/>
              <p:nvPr/>
            </p:nvGrpSpPr>
            <p:grpSpPr>
              <a:xfrm>
                <a:off x="10788583" y="2202710"/>
                <a:ext cx="391886" cy="542811"/>
                <a:chOff x="9443884" y="2091230"/>
                <a:chExt cx="391886" cy="542811"/>
              </a:xfrm>
            </p:grpSpPr>
            <p:sp>
              <p:nvSpPr>
                <p:cNvPr id="120" name="1 つの角を切り取った四角形 119">
                  <a:extLst>
                    <a:ext uri="{FF2B5EF4-FFF2-40B4-BE49-F238E27FC236}">
                      <a16:creationId xmlns:a16="http://schemas.microsoft.com/office/drawing/2014/main" id="{B3891280-86B7-0C85-E5AE-535068D6E2CA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21" name="図 120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673F689B-2D23-60AC-EC15-9C77F2348A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EE6403BF-6920-DA72-FB27-DEA7343593AD}"/>
                </a:ext>
              </a:extLst>
            </p:cNvPr>
            <p:cNvSpPr txBox="1"/>
            <p:nvPr/>
          </p:nvSpPr>
          <p:spPr>
            <a:xfrm>
              <a:off x="2702302" y="2379795"/>
              <a:ext cx="1876499" cy="38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Suggestions</a:t>
              </a:r>
              <a:endPara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56085092-B268-637C-3873-6316EF814423}"/>
              </a:ext>
            </a:extLst>
          </p:cNvPr>
          <p:cNvCxnSpPr>
            <a:cxnSpLocks/>
          </p:cNvCxnSpPr>
          <p:nvPr/>
        </p:nvCxnSpPr>
        <p:spPr>
          <a:xfrm>
            <a:off x="5263445" y="3851732"/>
            <a:ext cx="82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グループ化 143">
            <a:extLst>
              <a:ext uri="{FF2B5EF4-FFF2-40B4-BE49-F238E27FC236}">
                <a16:creationId xmlns:a16="http://schemas.microsoft.com/office/drawing/2014/main" id="{F3252ECE-C805-F344-DD7E-E36B17B2304E}"/>
              </a:ext>
            </a:extLst>
          </p:cNvPr>
          <p:cNvGrpSpPr/>
          <p:nvPr/>
        </p:nvGrpSpPr>
        <p:grpSpPr>
          <a:xfrm>
            <a:off x="9157825" y="3135140"/>
            <a:ext cx="2262816" cy="1614757"/>
            <a:chOff x="2702302" y="1423564"/>
            <a:chExt cx="1876499" cy="1339079"/>
          </a:xfrm>
        </p:grpSpPr>
        <p:grpSp>
          <p:nvGrpSpPr>
            <p:cNvPr id="145" name="グループ化 144">
              <a:extLst>
                <a:ext uri="{FF2B5EF4-FFF2-40B4-BE49-F238E27FC236}">
                  <a16:creationId xmlns:a16="http://schemas.microsoft.com/office/drawing/2014/main" id="{842DF4DE-FDE6-DDA1-AA14-FE4D93F9C5E8}"/>
                </a:ext>
              </a:extLst>
            </p:cNvPr>
            <p:cNvGrpSpPr/>
            <p:nvPr/>
          </p:nvGrpSpPr>
          <p:grpSpPr>
            <a:xfrm>
              <a:off x="3243405" y="1423564"/>
              <a:ext cx="787714" cy="932336"/>
              <a:chOff x="10578525" y="2033062"/>
              <a:chExt cx="601944" cy="712459"/>
            </a:xfrm>
          </p:grpSpPr>
          <p:grpSp>
            <p:nvGrpSpPr>
              <p:cNvPr id="147" name="グループ化 146">
                <a:extLst>
                  <a:ext uri="{FF2B5EF4-FFF2-40B4-BE49-F238E27FC236}">
                    <a16:creationId xmlns:a16="http://schemas.microsoft.com/office/drawing/2014/main" id="{9AD76FDF-12E9-AE9D-137E-52F138DDD62F}"/>
                  </a:ext>
                </a:extLst>
              </p:cNvPr>
              <p:cNvGrpSpPr/>
              <p:nvPr/>
            </p:nvGrpSpPr>
            <p:grpSpPr>
              <a:xfrm>
                <a:off x="10578525" y="2033062"/>
                <a:ext cx="391886" cy="542811"/>
                <a:chOff x="9443884" y="2091230"/>
                <a:chExt cx="391886" cy="542811"/>
              </a:xfrm>
            </p:grpSpPr>
            <p:sp>
              <p:nvSpPr>
                <p:cNvPr id="154" name="1 つの角を切り取った四角形 153">
                  <a:extLst>
                    <a:ext uri="{FF2B5EF4-FFF2-40B4-BE49-F238E27FC236}">
                      <a16:creationId xmlns:a16="http://schemas.microsoft.com/office/drawing/2014/main" id="{081EADFD-E035-B715-A992-6404F5938D05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55" name="図 154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0C2C6AF0-C230-3C0D-5462-4191131BC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8" name="グループ化 147">
                <a:extLst>
                  <a:ext uri="{FF2B5EF4-FFF2-40B4-BE49-F238E27FC236}">
                    <a16:creationId xmlns:a16="http://schemas.microsoft.com/office/drawing/2014/main" id="{1194BB8C-FBCF-565B-4A17-C5BE8A33712E}"/>
                  </a:ext>
                </a:extLst>
              </p:cNvPr>
              <p:cNvGrpSpPr/>
              <p:nvPr/>
            </p:nvGrpSpPr>
            <p:grpSpPr>
              <a:xfrm>
                <a:off x="10686068" y="2107257"/>
                <a:ext cx="391886" cy="542811"/>
                <a:chOff x="9443884" y="2091230"/>
                <a:chExt cx="391886" cy="542811"/>
              </a:xfrm>
            </p:grpSpPr>
            <p:sp>
              <p:nvSpPr>
                <p:cNvPr id="152" name="1 つの角を切り取った四角形 151">
                  <a:extLst>
                    <a:ext uri="{FF2B5EF4-FFF2-40B4-BE49-F238E27FC236}">
                      <a16:creationId xmlns:a16="http://schemas.microsoft.com/office/drawing/2014/main" id="{A7531418-3444-F199-596F-3F94E047DA5B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53" name="図 152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17A1BD81-E10A-8437-1D55-AC88AFDD99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9" name="グループ化 148">
                <a:extLst>
                  <a:ext uri="{FF2B5EF4-FFF2-40B4-BE49-F238E27FC236}">
                    <a16:creationId xmlns:a16="http://schemas.microsoft.com/office/drawing/2014/main" id="{7CA47DC2-2679-2C9F-242D-28C547E3C8A2}"/>
                  </a:ext>
                </a:extLst>
              </p:cNvPr>
              <p:cNvGrpSpPr/>
              <p:nvPr/>
            </p:nvGrpSpPr>
            <p:grpSpPr>
              <a:xfrm>
                <a:off x="10788583" y="2202710"/>
                <a:ext cx="391886" cy="542811"/>
                <a:chOff x="9443884" y="2091230"/>
                <a:chExt cx="391886" cy="542811"/>
              </a:xfrm>
            </p:grpSpPr>
            <p:sp>
              <p:nvSpPr>
                <p:cNvPr id="150" name="1 つの角を切り取った四角形 149">
                  <a:extLst>
                    <a:ext uri="{FF2B5EF4-FFF2-40B4-BE49-F238E27FC236}">
                      <a16:creationId xmlns:a16="http://schemas.microsoft.com/office/drawing/2014/main" id="{EDD24AC1-A9C4-2D79-7C56-1922BEA5C5BB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51" name="図 150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F9577B36-355E-E3B1-0A31-79800B33D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46" name="テキスト ボックス 145">
              <a:extLst>
                <a:ext uri="{FF2B5EF4-FFF2-40B4-BE49-F238E27FC236}">
                  <a16:creationId xmlns:a16="http://schemas.microsoft.com/office/drawing/2014/main" id="{EF537C40-B90D-3863-C386-C1535D1C1431}"/>
                </a:ext>
              </a:extLst>
            </p:cNvPr>
            <p:cNvSpPr txBox="1"/>
            <p:nvPr/>
          </p:nvSpPr>
          <p:spPr>
            <a:xfrm>
              <a:off x="2702302" y="2379795"/>
              <a:ext cx="1876499" cy="38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Suggestions</a:t>
              </a:r>
              <a:endPara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156" name="グループ化 155">
            <a:extLst>
              <a:ext uri="{FF2B5EF4-FFF2-40B4-BE49-F238E27FC236}">
                <a16:creationId xmlns:a16="http://schemas.microsoft.com/office/drawing/2014/main" id="{E6B20F55-07AD-07D4-2554-7E3C8A02DB3A}"/>
              </a:ext>
            </a:extLst>
          </p:cNvPr>
          <p:cNvGrpSpPr/>
          <p:nvPr/>
        </p:nvGrpSpPr>
        <p:grpSpPr>
          <a:xfrm>
            <a:off x="9164695" y="4859905"/>
            <a:ext cx="2262816" cy="1614757"/>
            <a:chOff x="2702302" y="1423564"/>
            <a:chExt cx="1876499" cy="1339079"/>
          </a:xfrm>
        </p:grpSpPr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72BF5D94-D0B8-9021-B1F0-A4FC9CA1A5BB}"/>
                </a:ext>
              </a:extLst>
            </p:cNvPr>
            <p:cNvGrpSpPr/>
            <p:nvPr/>
          </p:nvGrpSpPr>
          <p:grpSpPr>
            <a:xfrm>
              <a:off x="3243405" y="1423564"/>
              <a:ext cx="787714" cy="932336"/>
              <a:chOff x="10578525" y="2033062"/>
              <a:chExt cx="601944" cy="712459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70130DCF-01EC-7E78-6B0E-E6B34BD1B39D}"/>
                  </a:ext>
                </a:extLst>
              </p:cNvPr>
              <p:cNvGrpSpPr/>
              <p:nvPr/>
            </p:nvGrpSpPr>
            <p:grpSpPr>
              <a:xfrm>
                <a:off x="10578525" y="2033062"/>
                <a:ext cx="391886" cy="542811"/>
                <a:chOff x="9443884" y="2091230"/>
                <a:chExt cx="391886" cy="542811"/>
              </a:xfrm>
            </p:grpSpPr>
            <p:sp>
              <p:nvSpPr>
                <p:cNvPr id="166" name="1 つの角を切り取った四角形 165">
                  <a:extLst>
                    <a:ext uri="{FF2B5EF4-FFF2-40B4-BE49-F238E27FC236}">
                      <a16:creationId xmlns:a16="http://schemas.microsoft.com/office/drawing/2014/main" id="{2580D246-9DB3-99D6-79EE-7523EF73DE00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67" name="図 166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E4D3A950-EFFC-4278-2AB4-917088D28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60" name="グループ化 159">
                <a:extLst>
                  <a:ext uri="{FF2B5EF4-FFF2-40B4-BE49-F238E27FC236}">
                    <a16:creationId xmlns:a16="http://schemas.microsoft.com/office/drawing/2014/main" id="{40552E6A-3E38-4D0D-DAF8-A6EC3C322A1B}"/>
                  </a:ext>
                </a:extLst>
              </p:cNvPr>
              <p:cNvGrpSpPr/>
              <p:nvPr/>
            </p:nvGrpSpPr>
            <p:grpSpPr>
              <a:xfrm>
                <a:off x="10686068" y="2107257"/>
                <a:ext cx="391886" cy="542811"/>
                <a:chOff x="9443884" y="2091230"/>
                <a:chExt cx="391886" cy="542811"/>
              </a:xfrm>
            </p:grpSpPr>
            <p:sp>
              <p:nvSpPr>
                <p:cNvPr id="164" name="1 つの角を切り取った四角形 163">
                  <a:extLst>
                    <a:ext uri="{FF2B5EF4-FFF2-40B4-BE49-F238E27FC236}">
                      <a16:creationId xmlns:a16="http://schemas.microsoft.com/office/drawing/2014/main" id="{CF09CA99-3443-E5B0-4730-01E0F1BFBF37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65" name="図 164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6312A531-6A0B-48FD-320E-6108EDDAF5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61" name="グループ化 160">
                <a:extLst>
                  <a:ext uri="{FF2B5EF4-FFF2-40B4-BE49-F238E27FC236}">
                    <a16:creationId xmlns:a16="http://schemas.microsoft.com/office/drawing/2014/main" id="{C61B0D58-55F8-B836-B51C-68FC23644A31}"/>
                  </a:ext>
                </a:extLst>
              </p:cNvPr>
              <p:cNvGrpSpPr/>
              <p:nvPr/>
            </p:nvGrpSpPr>
            <p:grpSpPr>
              <a:xfrm>
                <a:off x="10788583" y="2202710"/>
                <a:ext cx="391886" cy="542811"/>
                <a:chOff x="9443884" y="2091230"/>
                <a:chExt cx="391886" cy="542811"/>
              </a:xfrm>
            </p:grpSpPr>
            <p:sp>
              <p:nvSpPr>
                <p:cNvPr id="162" name="1 つの角を切り取った四角形 161">
                  <a:extLst>
                    <a:ext uri="{FF2B5EF4-FFF2-40B4-BE49-F238E27FC236}">
                      <a16:creationId xmlns:a16="http://schemas.microsoft.com/office/drawing/2014/main" id="{DFE62099-8F8F-9BFC-38FA-62610F235D2C}"/>
                    </a:ext>
                  </a:extLst>
                </p:cNvPr>
                <p:cNvSpPr/>
                <p:nvPr/>
              </p:nvSpPr>
              <p:spPr>
                <a:xfrm>
                  <a:off x="9480821" y="2091230"/>
                  <a:ext cx="326720" cy="542811"/>
                </a:xfrm>
                <a:prstGeom prst="snip1Rect">
                  <a:avLst>
                    <a:gd name="adj" fmla="val 29994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glow rad="127000">
                    <a:schemeClr val="bg1"/>
                  </a:glow>
                </a:effectLst>
                <a:scene3d>
                  <a:camera prst="isometricLeftDown">
                    <a:rot lat="2100000" lon="1080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flatTx/>
                </a:bodyPr>
                <a:lstStyle/>
                <a:p>
                  <a:pPr algn="ctr"/>
                  <a:endParaRPr kumimoji="1" lang="ja-JP" altLang="en-US" dirty="0"/>
                </a:p>
              </p:txBody>
            </p:sp>
            <p:pic>
              <p:nvPicPr>
                <p:cNvPr id="163" name="図 162" descr="黒い背景に白い文字がある&#10;&#10;中程度の精度で自動的に生成された説明">
                  <a:extLst>
                    <a:ext uri="{FF2B5EF4-FFF2-40B4-BE49-F238E27FC236}">
                      <a16:creationId xmlns:a16="http://schemas.microsoft.com/office/drawing/2014/main" id="{3BA565E3-AAE1-F1DE-EECE-C56B50541F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 l="9600" r="9760"/>
                <a:stretch/>
              </p:blipFill>
              <p:spPr>
                <a:xfrm>
                  <a:off x="9443884" y="2114840"/>
                  <a:ext cx="391886" cy="485968"/>
                </a:xfrm>
                <a:prstGeom prst="rect">
                  <a:avLst/>
                </a:prstGeom>
                <a:noFill/>
              </p:spPr>
            </p:pic>
          </p:grpSp>
        </p:grpSp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1F9AACE7-04CF-633D-5FA1-74B2C82E46A1}"/>
                </a:ext>
              </a:extLst>
            </p:cNvPr>
            <p:cNvSpPr txBox="1"/>
            <p:nvPr/>
          </p:nvSpPr>
          <p:spPr>
            <a:xfrm>
              <a:off x="2702302" y="2379795"/>
              <a:ext cx="1876499" cy="382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Suggestions</a:t>
              </a:r>
              <a:endParaRPr kumimoji="1" lang="ja-JP" altLang="en-US" sz="2400"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F8E3D487-D7D3-AECA-26BD-B495C0C1228B}"/>
              </a:ext>
            </a:extLst>
          </p:cNvPr>
          <p:cNvCxnSpPr>
            <a:cxnSpLocks/>
          </p:cNvCxnSpPr>
          <p:nvPr/>
        </p:nvCxnSpPr>
        <p:spPr>
          <a:xfrm rot="2400000">
            <a:off x="5146165" y="2412674"/>
            <a:ext cx="100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FCD26840-27EF-D635-A4E2-2D9AAA21118E}"/>
              </a:ext>
            </a:extLst>
          </p:cNvPr>
          <p:cNvCxnSpPr>
            <a:cxnSpLocks/>
          </p:cNvCxnSpPr>
          <p:nvPr/>
        </p:nvCxnSpPr>
        <p:spPr>
          <a:xfrm rot="-2400000">
            <a:off x="5146165" y="5320089"/>
            <a:ext cx="100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矢印コネクタ 179">
            <a:extLst>
              <a:ext uri="{FF2B5EF4-FFF2-40B4-BE49-F238E27FC236}">
                <a16:creationId xmlns:a16="http://schemas.microsoft.com/office/drawing/2014/main" id="{D33B8C8F-AF4C-93A2-3B9E-A3F878C97BD7}"/>
              </a:ext>
            </a:extLst>
          </p:cNvPr>
          <p:cNvCxnSpPr>
            <a:cxnSpLocks/>
          </p:cNvCxnSpPr>
          <p:nvPr/>
        </p:nvCxnSpPr>
        <p:spPr>
          <a:xfrm rot="-2400000">
            <a:off x="8148717" y="2379599"/>
            <a:ext cx="100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矢印コネクタ 180">
            <a:extLst>
              <a:ext uri="{FF2B5EF4-FFF2-40B4-BE49-F238E27FC236}">
                <a16:creationId xmlns:a16="http://schemas.microsoft.com/office/drawing/2014/main" id="{BD2C342E-04E4-3521-FAD0-50B0A43D9929}"/>
              </a:ext>
            </a:extLst>
          </p:cNvPr>
          <p:cNvCxnSpPr>
            <a:cxnSpLocks/>
          </p:cNvCxnSpPr>
          <p:nvPr/>
        </p:nvCxnSpPr>
        <p:spPr>
          <a:xfrm>
            <a:off x="8238717" y="3861380"/>
            <a:ext cx="82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線矢印コネクタ 181">
            <a:extLst>
              <a:ext uri="{FF2B5EF4-FFF2-40B4-BE49-F238E27FC236}">
                <a16:creationId xmlns:a16="http://schemas.microsoft.com/office/drawing/2014/main" id="{0B460FFE-8771-FF3D-A340-C9451ED70480}"/>
              </a:ext>
            </a:extLst>
          </p:cNvPr>
          <p:cNvCxnSpPr>
            <a:cxnSpLocks/>
          </p:cNvCxnSpPr>
          <p:nvPr/>
        </p:nvCxnSpPr>
        <p:spPr>
          <a:xfrm rot="2400000">
            <a:off x="8148716" y="5392508"/>
            <a:ext cx="1008000" cy="0"/>
          </a:xfrm>
          <a:prstGeom prst="straightConnector1">
            <a:avLst/>
          </a:prstGeom>
          <a:ln w="31750">
            <a:solidFill>
              <a:schemeClr val="tx1">
                <a:alpha val="9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D0A08335-A3BD-9C45-CC34-AA45D6262ED6}"/>
              </a:ext>
            </a:extLst>
          </p:cNvPr>
          <p:cNvCxnSpPr>
            <a:cxnSpLocks/>
          </p:cNvCxnSpPr>
          <p:nvPr/>
        </p:nvCxnSpPr>
        <p:spPr>
          <a:xfrm>
            <a:off x="2231660" y="2173340"/>
            <a:ext cx="1201355" cy="1544416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79A19696-CA56-9233-D6BF-FCD9CABDDCCE}"/>
              </a:ext>
            </a:extLst>
          </p:cNvPr>
          <p:cNvCxnSpPr>
            <a:cxnSpLocks/>
          </p:cNvCxnSpPr>
          <p:nvPr/>
        </p:nvCxnSpPr>
        <p:spPr>
          <a:xfrm>
            <a:off x="2231660" y="1890070"/>
            <a:ext cx="1201355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32559E4E-AFE0-1453-25A7-714877BEC49E}"/>
              </a:ext>
            </a:extLst>
          </p:cNvPr>
          <p:cNvCxnSpPr>
            <a:cxnSpLocks/>
          </p:cNvCxnSpPr>
          <p:nvPr/>
        </p:nvCxnSpPr>
        <p:spPr>
          <a:xfrm>
            <a:off x="2145291" y="2508282"/>
            <a:ext cx="1480614" cy="2990527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 w="lg" len="lg"/>
          </a:ln>
          <a:effectLst/>
        </p:spPr>
      </p:cxn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CA400A7-C3FC-8580-42BE-53B71B4565B3}"/>
              </a:ext>
            </a:extLst>
          </p:cNvPr>
          <p:cNvSpPr/>
          <p:nvPr/>
        </p:nvSpPr>
        <p:spPr>
          <a:xfrm flipV="1">
            <a:off x="300237" y="1163840"/>
            <a:ext cx="3154400" cy="3834231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443CA34-4333-B9E4-5FB3-5B133EAB4758}"/>
              </a:ext>
            </a:extLst>
          </p:cNvPr>
          <p:cNvSpPr/>
          <p:nvPr/>
        </p:nvSpPr>
        <p:spPr>
          <a:xfrm flipV="1">
            <a:off x="89868" y="4997520"/>
            <a:ext cx="3598290" cy="1227763"/>
          </a:xfrm>
          <a:prstGeom prst="rect">
            <a:avLst/>
          </a:prstGeom>
          <a:solidFill>
            <a:schemeClr val="bg1">
              <a:alpha val="70000"/>
            </a:schemeClr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1433775D-0CE6-AF7C-7EA8-2100D3124B1D}"/>
              </a:ext>
            </a:extLst>
          </p:cNvPr>
          <p:cNvGrpSpPr/>
          <p:nvPr/>
        </p:nvGrpSpPr>
        <p:grpSpPr>
          <a:xfrm>
            <a:off x="2846580" y="1315301"/>
            <a:ext cx="2921117" cy="1602964"/>
            <a:chOff x="-79574" y="1881999"/>
            <a:chExt cx="1686995" cy="92574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9104322B-F378-BE2E-8A72-F77875D63573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12" name="フローチャート: 磁気ディスク 11">
                <a:extLst>
                  <a:ext uri="{FF2B5EF4-FFF2-40B4-BE49-F238E27FC236}">
                    <a16:creationId xmlns:a16="http://schemas.microsoft.com/office/drawing/2014/main" id="{5CDA20E4-C044-144C-98F6-365C48BB8B2B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3" name="フローチャート: 磁気ディスク 12">
                <a:extLst>
                  <a:ext uri="{FF2B5EF4-FFF2-40B4-BE49-F238E27FC236}">
                    <a16:creationId xmlns:a16="http://schemas.microsoft.com/office/drawing/2014/main" id="{52697D1F-9600-174D-D25C-2B9CC39E8A0B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4" name="フローチャート: 磁気ディスク 13">
                <a:extLst>
                  <a:ext uri="{FF2B5EF4-FFF2-40B4-BE49-F238E27FC236}">
                    <a16:creationId xmlns:a16="http://schemas.microsoft.com/office/drawing/2014/main" id="{0ACE8DA4-2E83-1B99-B497-8E16D22BE12A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89F86E7-F336-A5A7-6534-678CF36D0C54}"/>
                </a:ext>
              </a:extLst>
            </p:cNvPr>
            <p:cNvSpPr txBox="1"/>
            <p:nvPr/>
          </p:nvSpPr>
          <p:spPr>
            <a:xfrm>
              <a:off x="-79574" y="2541119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Japanese 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D3AC593-D118-7C72-4E20-18BBF5122682}"/>
              </a:ext>
            </a:extLst>
          </p:cNvPr>
          <p:cNvGrpSpPr/>
          <p:nvPr/>
        </p:nvGrpSpPr>
        <p:grpSpPr>
          <a:xfrm>
            <a:off x="2864647" y="3258257"/>
            <a:ext cx="2921117" cy="1601151"/>
            <a:chOff x="-79574" y="1881999"/>
            <a:chExt cx="1686995" cy="924693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C7892EA7-535F-EE80-33C6-A3BE44DCA30F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18" name="フローチャート: 磁気ディスク 17">
                <a:extLst>
                  <a:ext uri="{FF2B5EF4-FFF2-40B4-BE49-F238E27FC236}">
                    <a16:creationId xmlns:a16="http://schemas.microsoft.com/office/drawing/2014/main" id="{FD5EEDED-9C0C-4877-A3E7-6C74947EEF4F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19" name="フローチャート: 磁気ディスク 18">
                <a:extLst>
                  <a:ext uri="{FF2B5EF4-FFF2-40B4-BE49-F238E27FC236}">
                    <a16:creationId xmlns:a16="http://schemas.microsoft.com/office/drawing/2014/main" id="{A03E45AC-4D5C-3911-60BC-0EBE86AFD561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0" name="フローチャート: 磁気ディスク 19">
                <a:extLst>
                  <a:ext uri="{FF2B5EF4-FFF2-40B4-BE49-F238E27FC236}">
                    <a16:creationId xmlns:a16="http://schemas.microsoft.com/office/drawing/2014/main" id="{46F0FBA7-E0D3-E62D-ED42-4A38B9792864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93B892EA-757F-486B-AC4E-F5E052A533D9}"/>
                </a:ext>
              </a:extLst>
            </p:cNvPr>
            <p:cNvSpPr txBox="1"/>
            <p:nvPr/>
          </p:nvSpPr>
          <p:spPr>
            <a:xfrm>
              <a:off x="-79574" y="2540072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kern="0" dirty="0">
                  <a:solidFill>
                    <a:prstClr val="black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English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03A6BC86-DD8A-852A-818B-29C500C8ADC4}"/>
              </a:ext>
            </a:extLst>
          </p:cNvPr>
          <p:cNvGrpSpPr/>
          <p:nvPr/>
        </p:nvGrpSpPr>
        <p:grpSpPr>
          <a:xfrm>
            <a:off x="2846580" y="5203540"/>
            <a:ext cx="2921117" cy="1595703"/>
            <a:chOff x="-79574" y="1881999"/>
            <a:chExt cx="1686995" cy="921547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57A8BF1A-66F6-FD5C-A8FD-0E97A43DCC9F}"/>
                </a:ext>
              </a:extLst>
            </p:cNvPr>
            <p:cNvGrpSpPr/>
            <p:nvPr/>
          </p:nvGrpSpPr>
          <p:grpSpPr>
            <a:xfrm>
              <a:off x="495417" y="1881999"/>
              <a:ext cx="516146" cy="600343"/>
              <a:chOff x="1573161" y="916497"/>
              <a:chExt cx="1376516" cy="1089283"/>
            </a:xfrm>
          </p:grpSpPr>
          <p:sp>
            <p:nvSpPr>
              <p:cNvPr id="24" name="フローチャート: 磁気ディスク 23">
                <a:extLst>
                  <a:ext uri="{FF2B5EF4-FFF2-40B4-BE49-F238E27FC236}">
                    <a16:creationId xmlns:a16="http://schemas.microsoft.com/office/drawing/2014/main" id="{F4DDF4A8-6B82-8A6C-36F0-1DEAEFA5590D}"/>
                  </a:ext>
                </a:extLst>
              </p:cNvPr>
              <p:cNvSpPr/>
              <p:nvPr/>
            </p:nvSpPr>
            <p:spPr>
              <a:xfrm>
                <a:off x="1573161" y="1539411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5" name="フローチャート: 磁気ディスク 24">
                <a:extLst>
                  <a:ext uri="{FF2B5EF4-FFF2-40B4-BE49-F238E27FC236}">
                    <a16:creationId xmlns:a16="http://schemas.microsoft.com/office/drawing/2014/main" id="{3C5BBE28-512B-2C68-2538-78B41BBD1E09}"/>
                  </a:ext>
                </a:extLst>
              </p:cNvPr>
              <p:cNvSpPr/>
              <p:nvPr/>
            </p:nvSpPr>
            <p:spPr>
              <a:xfrm>
                <a:off x="1573161" y="1225900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  <p:sp>
            <p:nvSpPr>
              <p:cNvPr id="26" name="フローチャート: 磁気ディスク 25">
                <a:extLst>
                  <a:ext uri="{FF2B5EF4-FFF2-40B4-BE49-F238E27FC236}">
                    <a16:creationId xmlns:a16="http://schemas.microsoft.com/office/drawing/2014/main" id="{428B9861-47FF-9C32-32A6-C08BF3973372}"/>
                  </a:ext>
                </a:extLst>
              </p:cNvPr>
              <p:cNvSpPr/>
              <p:nvPr/>
            </p:nvSpPr>
            <p:spPr>
              <a:xfrm>
                <a:off x="1573161" y="916497"/>
                <a:ext cx="1376516" cy="466369"/>
              </a:xfrm>
              <a:prstGeom prst="flowChartMagneticDisk">
                <a:avLst/>
              </a:prstGeom>
              <a:solidFill>
                <a:sysClr val="window" lastClr="FFFFFF"/>
              </a:solidFill>
              <a:ln w="508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  <a:cs typeface="+mn-cs"/>
                </a:endParaRPr>
              </a:p>
            </p:txBody>
          </p:sp>
        </p:grp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233F6777-0DE0-5223-8F5F-8E7F5D2E6496}"/>
                </a:ext>
              </a:extLst>
            </p:cNvPr>
            <p:cNvSpPr txBox="1"/>
            <p:nvPr/>
          </p:nvSpPr>
          <p:spPr>
            <a:xfrm>
              <a:off x="-79574" y="2536926"/>
              <a:ext cx="1686995" cy="2666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Chinese</a:t>
              </a:r>
              <a:endParaRPr kumimoji="1" lang="ja-JP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Sans W4" panose="020B0400000000000000" pitchFamily="34" charset="-128"/>
                <a:ea typeface="Hiragino Sans W4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71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1D30C4-69B0-7215-F597-74208638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1FAEE-1A46-794C-A23C-16141195E313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2" name="図 1" descr="アイコン&#10;&#10;自動的に生成された説明">
            <a:extLst>
              <a:ext uri="{FF2B5EF4-FFF2-40B4-BE49-F238E27FC236}">
                <a16:creationId xmlns:a16="http://schemas.microsoft.com/office/drawing/2014/main" id="{28689558-89DE-DC76-A4FF-F3A2414474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94143" y="3242971"/>
            <a:ext cx="1369056" cy="136905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EA03ADF-D567-A318-0D06-B9311A801506}"/>
              </a:ext>
            </a:extLst>
          </p:cNvPr>
          <p:cNvSpPr/>
          <p:nvPr/>
        </p:nvSpPr>
        <p:spPr>
          <a:xfrm>
            <a:off x="235128" y="2188832"/>
            <a:ext cx="1890671" cy="80017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Japanese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444B862-1AD7-7576-100D-B12A3332CF8B}"/>
              </a:ext>
            </a:extLst>
          </p:cNvPr>
          <p:cNvSpPr/>
          <p:nvPr/>
        </p:nvSpPr>
        <p:spPr>
          <a:xfrm>
            <a:off x="235128" y="3690260"/>
            <a:ext cx="1890671" cy="800174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English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6A195A-7DC1-8AA5-D677-2FACDBFDD997}"/>
              </a:ext>
            </a:extLst>
          </p:cNvPr>
          <p:cNvSpPr/>
          <p:nvPr/>
        </p:nvSpPr>
        <p:spPr>
          <a:xfrm>
            <a:off x="235128" y="5191688"/>
            <a:ext cx="1890671" cy="80017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Hiragino Sans W4" panose="020B0400000000000000" pitchFamily="34" charset="-128"/>
                <a:ea typeface="Hiragino Sans W4" panose="020B0400000000000000" pitchFamily="34" charset="-128"/>
              </a:rPr>
              <a:t>Chinese</a:t>
            </a:r>
            <a:endParaRPr kumimoji="1" lang="ja-JP" altLang="en-US" sz="2800">
              <a:solidFill>
                <a:schemeClr val="tx1"/>
              </a:solidFill>
              <a:latin typeface="Hiragino Sans W4" panose="020B0400000000000000" pitchFamily="34" charset="-128"/>
              <a:ea typeface="Hiragino Sans W4" panose="020B0400000000000000" pitchFamily="34" charset="-128"/>
            </a:endParaRPr>
          </a:p>
        </p:txBody>
      </p:sp>
      <p:sp>
        <p:nvSpPr>
          <p:cNvPr id="14" name="タイトル 3">
            <a:extLst>
              <a:ext uri="{FF2B5EF4-FFF2-40B4-BE49-F238E27FC236}">
                <a16:creationId xmlns:a16="http://schemas.microsoft.com/office/drawing/2014/main" id="{761E71F3-9D38-8AE7-4BBD-AA82212A2A16}"/>
              </a:ext>
            </a:extLst>
          </p:cNvPr>
          <p:cNvSpPr txBox="1">
            <a:spLocks/>
          </p:cNvSpPr>
          <p:nvPr/>
        </p:nvSpPr>
        <p:spPr>
          <a:xfrm>
            <a:off x="467496" y="302637"/>
            <a:ext cx="117245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>
                <a:solidFill>
                  <a:srgbClr val="6F267F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Goal</a:t>
            </a:r>
            <a:r>
              <a:rPr lang="en-US" altLang="ja-JP" sz="40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: </a:t>
            </a:r>
            <a:r>
              <a:rPr lang="en-US" altLang="ja-JP" sz="35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Understand how </a:t>
            </a:r>
            <a:r>
              <a:rPr lang="en-US" altLang="ja-JP" sz="3500" b="1" dirty="0">
                <a:solidFill>
                  <a:srgbClr val="0076BA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language differences </a:t>
            </a:r>
            <a:r>
              <a:rPr lang="en-US" altLang="ja-JP" sz="3500" b="1" dirty="0"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affect GitHub Copilot performance </a:t>
            </a:r>
            <a:endParaRPr lang="ja-JP" altLang="en-US" sz="3500" b="1"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C884C86-3ED2-DB83-329D-7281BA121A63}"/>
              </a:ext>
            </a:extLst>
          </p:cNvPr>
          <p:cNvSpPr txBox="1"/>
          <p:nvPr/>
        </p:nvSpPr>
        <p:spPr>
          <a:xfrm>
            <a:off x="3867981" y="4870546"/>
            <a:ext cx="1621380" cy="95410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latin typeface="Hiragino Sans W4" panose="020B0400000000000000" pitchFamily="34" charset="-128"/>
                <a:ea typeface="Hiragino Sans W4" panose="020B0400000000000000" pitchFamily="34" charset="-128"/>
              </a:rPr>
              <a:t>GitHub Copilot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5265B527-DF5A-8131-D5BD-6DBC6A572F83}"/>
              </a:ext>
            </a:extLst>
          </p:cNvPr>
          <p:cNvGrpSpPr/>
          <p:nvPr/>
        </p:nvGrpSpPr>
        <p:grpSpPr>
          <a:xfrm>
            <a:off x="8518203" y="2815975"/>
            <a:ext cx="3431937" cy="1951108"/>
            <a:chOff x="8584728" y="5142465"/>
            <a:chExt cx="2578642" cy="822379"/>
          </a:xfrm>
        </p:grpSpPr>
        <p:sp>
          <p:nvSpPr>
            <p:cNvPr id="41" name="正方形/長方形 11">
              <a:extLst>
                <a:ext uri="{FF2B5EF4-FFF2-40B4-BE49-F238E27FC236}">
                  <a16:creationId xmlns:a16="http://schemas.microsoft.com/office/drawing/2014/main" id="{EE7EF77D-3492-A485-320A-30048E2DFE24}"/>
                </a:ext>
              </a:extLst>
            </p:cNvPr>
            <p:cNvSpPr/>
            <p:nvPr/>
          </p:nvSpPr>
          <p:spPr>
            <a:xfrm>
              <a:off x="8584728" y="5242765"/>
              <a:ext cx="2578642" cy="72207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42" name="正方形/長方形 22">
              <a:extLst>
                <a:ext uri="{FF2B5EF4-FFF2-40B4-BE49-F238E27FC236}">
                  <a16:creationId xmlns:a16="http://schemas.microsoft.com/office/drawing/2014/main" id="{30313291-7E53-1E24-1EE9-05284A080E3B}"/>
                </a:ext>
              </a:extLst>
            </p:cNvPr>
            <p:cNvSpPr/>
            <p:nvPr/>
          </p:nvSpPr>
          <p:spPr>
            <a:xfrm>
              <a:off x="8874167" y="5142465"/>
              <a:ext cx="2108930" cy="178921"/>
            </a:xfrm>
            <a:prstGeom prst="rect">
              <a:avLst/>
            </a:prstGeom>
            <a:solidFill>
              <a:srgbClr val="D9D9D9">
                <a:alpha val="5830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ja-JP" sz="2800" dirty="0">
                <a:solidFill>
                  <a:schemeClr val="tx1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C564C2EA-1AE7-F67C-A478-9FD9BA04CA14}"/>
                </a:ext>
              </a:extLst>
            </p:cNvPr>
            <p:cNvSpPr txBox="1"/>
            <p:nvPr/>
          </p:nvSpPr>
          <p:spPr>
            <a:xfrm>
              <a:off x="8693816" y="5435835"/>
              <a:ext cx="2360466" cy="35026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b="1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Which language</a:t>
              </a:r>
            </a:p>
            <a:p>
              <a:pPr algn="ctr"/>
              <a:r>
                <a:rPr lang="en-US" altLang="ja-JP" sz="2400" b="1" dirty="0">
                  <a:latin typeface="Hiragino Sans W4" panose="020B0400000000000000" pitchFamily="34" charset="-128"/>
                  <a:ea typeface="Hiragino Sans W4" panose="020B0400000000000000" pitchFamily="34" charset="-128"/>
                </a:rPr>
                <a:t>is the best?</a:t>
              </a:r>
            </a:p>
          </p:txBody>
        </p:sp>
      </p:grpSp>
      <p:pic>
        <p:nvPicPr>
          <p:cNvPr id="13" name="図 12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E24F722E-9325-63FB-9D20-7C0A63597F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9600" r="9760"/>
          <a:stretch/>
        </p:blipFill>
        <p:spPr>
          <a:xfrm>
            <a:off x="7231544" y="3706913"/>
            <a:ext cx="618405" cy="766868"/>
          </a:xfrm>
          <a:prstGeom prst="rect">
            <a:avLst/>
          </a:prstGeom>
          <a:noFill/>
        </p:spPr>
      </p:pic>
      <p:pic>
        <p:nvPicPr>
          <p:cNvPr id="15" name="図 14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9B237167-CBB7-43E6-47A9-C151250748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9600" r="9760"/>
          <a:stretch/>
        </p:blipFill>
        <p:spPr>
          <a:xfrm>
            <a:off x="7231543" y="2205485"/>
            <a:ext cx="618405" cy="766868"/>
          </a:xfrm>
          <a:prstGeom prst="rect">
            <a:avLst/>
          </a:prstGeom>
          <a:noFill/>
        </p:spPr>
      </p:pic>
      <p:pic>
        <p:nvPicPr>
          <p:cNvPr id="16" name="図 15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78531756-50E6-30D2-4102-E7FB62A1E4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9600" r="9760"/>
          <a:stretch/>
        </p:blipFill>
        <p:spPr>
          <a:xfrm>
            <a:off x="7231543" y="5208341"/>
            <a:ext cx="618405" cy="766868"/>
          </a:xfrm>
          <a:prstGeom prst="rect">
            <a:avLst/>
          </a:prstGeom>
          <a:noFill/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98E3A7B-A716-A463-6C03-C3ED5672F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72" y="1884620"/>
            <a:ext cx="618406" cy="61840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64F1811D-74FC-9463-E7A1-B8071D27C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72" y="3397710"/>
            <a:ext cx="618406" cy="618406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5DB830D-3CAD-5850-1CCC-E82320E1A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72" y="4899138"/>
            <a:ext cx="618406" cy="618406"/>
          </a:xfrm>
          <a:prstGeom prst="rect">
            <a:avLst/>
          </a:prstGeom>
        </p:spPr>
      </p:pic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D4E997BB-64F5-A7A5-17F9-52DA27528983}"/>
              </a:ext>
            </a:extLst>
          </p:cNvPr>
          <p:cNvCxnSpPr>
            <a:cxnSpLocks/>
          </p:cNvCxnSpPr>
          <p:nvPr/>
        </p:nvCxnSpPr>
        <p:spPr>
          <a:xfrm>
            <a:off x="2264477" y="2600563"/>
            <a:ext cx="1548000" cy="892800"/>
          </a:xfrm>
          <a:prstGeom prst="straightConnector1">
            <a:avLst/>
          </a:prstGeom>
          <a:ln w="44450">
            <a:solidFill>
              <a:schemeClr val="accent6">
                <a:alpha val="8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4C37FD53-C1FF-2F06-0871-6AE38B61CB93}"/>
              </a:ext>
            </a:extLst>
          </p:cNvPr>
          <p:cNvCxnSpPr>
            <a:cxnSpLocks/>
          </p:cNvCxnSpPr>
          <p:nvPr/>
        </p:nvCxnSpPr>
        <p:spPr>
          <a:xfrm>
            <a:off x="2217240" y="4090347"/>
            <a:ext cx="1548000" cy="0"/>
          </a:xfrm>
          <a:prstGeom prst="straightConnector1">
            <a:avLst/>
          </a:prstGeom>
          <a:ln w="44450">
            <a:solidFill>
              <a:schemeClr val="accent5">
                <a:alpha val="8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726AD88-F834-64DA-6FD9-26182711E8F3}"/>
              </a:ext>
            </a:extLst>
          </p:cNvPr>
          <p:cNvCxnSpPr>
            <a:cxnSpLocks/>
          </p:cNvCxnSpPr>
          <p:nvPr/>
        </p:nvCxnSpPr>
        <p:spPr>
          <a:xfrm flipV="1">
            <a:off x="2233565" y="4791602"/>
            <a:ext cx="1548000" cy="800173"/>
          </a:xfrm>
          <a:prstGeom prst="straightConnector1">
            <a:avLst/>
          </a:prstGeom>
          <a:ln w="44450">
            <a:solidFill>
              <a:schemeClr val="accent2">
                <a:alpha val="8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E42040F-1184-6DE2-5B05-B297B77F5889}"/>
              </a:ext>
            </a:extLst>
          </p:cNvPr>
          <p:cNvCxnSpPr>
            <a:cxnSpLocks/>
          </p:cNvCxnSpPr>
          <p:nvPr/>
        </p:nvCxnSpPr>
        <p:spPr>
          <a:xfrm>
            <a:off x="5499155" y="4791602"/>
            <a:ext cx="1548000" cy="892800"/>
          </a:xfrm>
          <a:prstGeom prst="straightConnector1">
            <a:avLst/>
          </a:prstGeom>
          <a:ln w="44450">
            <a:solidFill>
              <a:schemeClr val="accent2">
                <a:alpha val="80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36D7A610-1978-CBCD-79E6-8F9B474F8E47}"/>
              </a:ext>
            </a:extLst>
          </p:cNvPr>
          <p:cNvCxnSpPr>
            <a:cxnSpLocks/>
          </p:cNvCxnSpPr>
          <p:nvPr/>
        </p:nvCxnSpPr>
        <p:spPr>
          <a:xfrm>
            <a:off x="5499155" y="4090347"/>
            <a:ext cx="1548000" cy="0"/>
          </a:xfrm>
          <a:prstGeom prst="straightConnector1">
            <a:avLst/>
          </a:prstGeom>
          <a:ln w="44450">
            <a:solidFill>
              <a:schemeClr val="accent5">
                <a:alpha val="8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15781802-3E06-7599-EA4E-B70248CE3136}"/>
              </a:ext>
            </a:extLst>
          </p:cNvPr>
          <p:cNvCxnSpPr>
            <a:cxnSpLocks/>
          </p:cNvCxnSpPr>
          <p:nvPr/>
        </p:nvCxnSpPr>
        <p:spPr>
          <a:xfrm flipV="1">
            <a:off x="5499155" y="2677789"/>
            <a:ext cx="1548000" cy="800173"/>
          </a:xfrm>
          <a:prstGeom prst="straightConnector1">
            <a:avLst/>
          </a:prstGeom>
          <a:ln w="44450">
            <a:solidFill>
              <a:schemeClr val="accent6">
                <a:alpha val="8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43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91EDD-C39C-F2D0-92AE-43337B77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E5E9639-41AD-39D9-F737-3E51144D0C17}"/>
              </a:ext>
            </a:extLst>
          </p:cNvPr>
          <p:cNvSpPr/>
          <p:nvPr/>
        </p:nvSpPr>
        <p:spPr>
          <a:xfrm>
            <a:off x="6224288" y="1860530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95F4159-0676-9158-5607-69BE7AEF32F5}"/>
              </a:ext>
            </a:extLst>
          </p:cNvPr>
          <p:cNvSpPr/>
          <p:nvPr/>
        </p:nvSpPr>
        <p:spPr>
          <a:xfrm>
            <a:off x="6257505" y="426400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BB0DD14-9E0D-654B-F159-C65C5D1C0B4C}"/>
              </a:ext>
            </a:extLst>
          </p:cNvPr>
          <p:cNvSpPr/>
          <p:nvPr/>
        </p:nvSpPr>
        <p:spPr>
          <a:xfrm>
            <a:off x="167071" y="4267867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7CAE939-B988-504D-4C58-B29A6057A6AC}"/>
              </a:ext>
            </a:extLst>
          </p:cNvPr>
          <p:cNvSpPr/>
          <p:nvPr/>
        </p:nvSpPr>
        <p:spPr>
          <a:xfrm>
            <a:off x="167426" y="186287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82D094C2-05DA-4380-A280-B3E503BD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81879-4BA0-5845-809A-AFF3432D951A}" type="slidenum"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B5A5E247-17CE-1DFE-5890-F70713113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b="1" dirty="0">
                    <a:solidFill>
                      <a:srgbClr val="7030A0"/>
                    </a:solidFill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Results</a:t>
                </a:r>
                <a:r>
                  <a:rPr lang="en-US" altLang="ja-JP" sz="3600" b="1" dirty="0"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: Japanese recorded the highest</a:t>
                </a:r>
                <a:r>
                  <a:rPr lang="en-US" altLang="ja-JP" sz="3600" dirty="0"/>
                  <a:t> </a:t>
                </a:r>
                <a14:m>
                  <m:oMath xmlns:m="http://schemas.openxmlformats.org/officeDocument/2006/math">
                    <m:r>
                      <a:rPr lang="en-US" altLang="ja-AU" sz="36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endParaRPr lang="ja-JP" altLang="en-US" sz="3600"/>
              </a:p>
            </p:txBody>
          </p:sp>
        </mc:Choice>
        <mc:Fallback xmlns="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B5A5E247-17CE-1DFE-5890-F70713113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  <a:blipFill>
                <a:blip r:embed="rId3"/>
                <a:stretch>
                  <a:fillRect l="-151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430ECB2E-B51E-A142-4D60-900153F143FA}"/>
              </a:ext>
            </a:extLst>
          </p:cNvPr>
          <p:cNvGraphicFramePr>
            <a:graphicFrameLocks/>
          </p:cNvGraphicFramePr>
          <p:nvPr/>
        </p:nvGraphicFramePr>
        <p:xfrm>
          <a:off x="205906" y="1973611"/>
          <a:ext cx="2749550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B5EE36D1-56B4-4286-9A67-FBBFF7CAC3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7989321"/>
              </p:ext>
            </p:extLst>
          </p:nvPr>
        </p:nvGraphicFramePr>
        <p:xfrm>
          <a:off x="3114013" y="1973611"/>
          <a:ext cx="2743563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D3C68DC3-8C0B-01C9-7FE2-02FF641E5D36}"/>
              </a:ext>
            </a:extLst>
          </p:cNvPr>
          <p:cNvGraphicFramePr>
            <a:graphicFrameLocks/>
          </p:cNvGraphicFramePr>
          <p:nvPr/>
        </p:nvGraphicFramePr>
        <p:xfrm>
          <a:off x="633442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10053CD2-E1A0-5C98-2512-FACBF110D1F4}"/>
              </a:ext>
            </a:extLst>
          </p:cNvPr>
          <p:cNvGraphicFramePr>
            <a:graphicFrameLocks/>
          </p:cNvGraphicFramePr>
          <p:nvPr/>
        </p:nvGraphicFramePr>
        <p:xfrm>
          <a:off x="923654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E6AA42B9-4DA7-4A02-BAB4-7F24331C2DEA}"/>
              </a:ext>
            </a:extLst>
          </p:cNvPr>
          <p:cNvGraphicFramePr>
            <a:graphicFrameLocks/>
          </p:cNvGraphicFramePr>
          <p:nvPr/>
        </p:nvGraphicFramePr>
        <p:xfrm>
          <a:off x="211894" y="4416041"/>
          <a:ext cx="2743562" cy="170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グラフ 19">
            <a:extLst>
              <a:ext uri="{FF2B5EF4-FFF2-40B4-BE49-F238E27FC236}">
                <a16:creationId xmlns:a16="http://schemas.microsoft.com/office/drawing/2014/main" id="{38004EA0-4EA5-4382-7035-6ED004B5D851}"/>
              </a:ext>
            </a:extLst>
          </p:cNvPr>
          <p:cNvGraphicFramePr>
            <a:graphicFrameLocks/>
          </p:cNvGraphicFramePr>
          <p:nvPr/>
        </p:nvGraphicFramePr>
        <p:xfrm>
          <a:off x="3114014" y="4416041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グラフ 20">
            <a:extLst>
              <a:ext uri="{FF2B5EF4-FFF2-40B4-BE49-F238E27FC236}">
                <a16:creationId xmlns:a16="http://schemas.microsoft.com/office/drawing/2014/main" id="{8E61970E-D31E-8B73-286F-22374D289647}"/>
              </a:ext>
            </a:extLst>
          </p:cNvPr>
          <p:cNvGraphicFramePr>
            <a:graphicFrameLocks/>
          </p:cNvGraphicFramePr>
          <p:nvPr/>
        </p:nvGraphicFramePr>
        <p:xfrm>
          <a:off x="633442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2" name="グラフ 21">
            <a:extLst>
              <a:ext uri="{FF2B5EF4-FFF2-40B4-BE49-F238E27FC236}">
                <a16:creationId xmlns:a16="http://schemas.microsoft.com/office/drawing/2014/main" id="{6E8008B2-9326-3D01-A4AE-3D734837C5CC}"/>
              </a:ext>
            </a:extLst>
          </p:cNvPr>
          <p:cNvGraphicFramePr>
            <a:graphicFrameLocks/>
          </p:cNvGraphicFramePr>
          <p:nvPr/>
        </p:nvGraphicFramePr>
        <p:xfrm>
          <a:off x="923654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BDFDE19-54AA-A00E-4628-516B0070BC42}"/>
              </a:ext>
            </a:extLst>
          </p:cNvPr>
          <p:cNvSpPr txBox="1"/>
          <p:nvPr/>
        </p:nvSpPr>
        <p:spPr>
          <a:xfrm>
            <a:off x="1005032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Med.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0706A26-43D9-C384-67C5-5936860FAABA}"/>
              </a:ext>
            </a:extLst>
          </p:cNvPr>
          <p:cNvSpPr txBox="1"/>
          <p:nvPr/>
        </p:nvSpPr>
        <p:spPr>
          <a:xfrm>
            <a:off x="3910147" y="3664723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C2AF25E-F24C-79AF-96B9-6E59C277414C}"/>
              </a:ext>
            </a:extLst>
          </p:cNvPr>
          <p:cNvSpPr txBox="1"/>
          <p:nvPr/>
        </p:nvSpPr>
        <p:spPr>
          <a:xfrm>
            <a:off x="100503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A98FED3-6680-40A7-E714-D9734B8A45A3}"/>
              </a:ext>
            </a:extLst>
          </p:cNvPr>
          <p:cNvSpPr txBox="1"/>
          <p:nvPr/>
        </p:nvSpPr>
        <p:spPr>
          <a:xfrm>
            <a:off x="3910147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A748EB5-A5A8-0AED-B959-952E894D5E75}"/>
              </a:ext>
            </a:extLst>
          </p:cNvPr>
          <p:cNvSpPr txBox="1"/>
          <p:nvPr/>
        </p:nvSpPr>
        <p:spPr>
          <a:xfrm>
            <a:off x="10036406" y="3669187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08419A-E468-7F4E-5A8F-24936BE15A32}"/>
              </a:ext>
            </a:extLst>
          </p:cNvPr>
          <p:cNvSpPr txBox="1"/>
          <p:nvPr/>
        </p:nvSpPr>
        <p:spPr>
          <a:xfrm>
            <a:off x="10036406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1446565-772A-DFF9-9AC5-09C3CF2559D6}"/>
              </a:ext>
            </a:extLst>
          </p:cNvPr>
          <p:cNvSpPr txBox="1"/>
          <p:nvPr/>
        </p:nvSpPr>
        <p:spPr>
          <a:xfrm>
            <a:off x="7129463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2219125-AB96-4F32-5578-D3219B7C112F}"/>
              </a:ext>
            </a:extLst>
          </p:cNvPr>
          <p:cNvSpPr txBox="1"/>
          <p:nvPr/>
        </p:nvSpPr>
        <p:spPr>
          <a:xfrm>
            <a:off x="712946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52556735-C3FA-A929-24D7-B29AA67832F5}"/>
              </a:ext>
            </a:extLst>
          </p:cNvPr>
          <p:cNvSpPr/>
          <p:nvPr/>
        </p:nvSpPr>
        <p:spPr>
          <a:xfrm>
            <a:off x="250986" y="4169044"/>
            <a:ext cx="11684129" cy="56800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410740B-9DA6-F01C-7FBA-B2D8AFD3B532}"/>
              </a:ext>
            </a:extLst>
          </p:cNvPr>
          <p:cNvSpPr/>
          <p:nvPr/>
        </p:nvSpPr>
        <p:spPr>
          <a:xfrm rot="5400000">
            <a:off x="4037582" y="4037803"/>
            <a:ext cx="4110938" cy="45719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9B721A3-5AD5-0FD5-1F50-7B678E5933B4}"/>
              </a:ext>
            </a:extLst>
          </p:cNvPr>
          <p:cNvSpPr txBox="1"/>
          <p:nvPr/>
        </p:nvSpPr>
        <p:spPr>
          <a:xfrm>
            <a:off x="2870858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DF27CE0-D3CF-33A4-919B-5888B0ECF15D}"/>
              </a:ext>
            </a:extLst>
          </p:cNvPr>
          <p:cNvSpPr txBox="1"/>
          <p:nvPr/>
        </p:nvSpPr>
        <p:spPr>
          <a:xfrm>
            <a:off x="8995289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B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65DEBBC-2C13-0961-1F9D-27A9C84E1570}"/>
              </a:ext>
            </a:extLst>
          </p:cNvPr>
          <p:cNvSpPr txBox="1"/>
          <p:nvPr/>
        </p:nvSpPr>
        <p:spPr>
          <a:xfrm>
            <a:off x="8995289" y="609289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D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8F4B8E8-9919-1F33-47F3-A4CD7CEAF2D0}"/>
              </a:ext>
            </a:extLst>
          </p:cNvPr>
          <p:cNvSpPr txBox="1"/>
          <p:nvPr/>
        </p:nvSpPr>
        <p:spPr>
          <a:xfrm>
            <a:off x="2863885" y="608992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C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138EB0A-C154-C973-E7A1-F698A90695D7}"/>
              </a:ext>
            </a:extLst>
          </p:cNvPr>
          <p:cNvCxnSpPr>
            <a:cxnSpLocks/>
          </p:cNvCxnSpPr>
          <p:nvPr/>
        </p:nvCxnSpPr>
        <p:spPr>
          <a:xfrm flipH="1">
            <a:off x="1029538" y="2329038"/>
            <a:ext cx="506610" cy="82043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33B200F-5605-85D9-5332-41FD90358A99}"/>
              </a:ext>
            </a:extLst>
          </p:cNvPr>
          <p:cNvCxnSpPr>
            <a:cxnSpLocks/>
          </p:cNvCxnSpPr>
          <p:nvPr/>
        </p:nvCxnSpPr>
        <p:spPr>
          <a:xfrm>
            <a:off x="2012666" y="2329038"/>
            <a:ext cx="403833" cy="2721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FB4EFC7-D9AF-EC54-5B97-40F9558B9AB4}"/>
              </a:ext>
            </a:extLst>
          </p:cNvPr>
          <p:cNvGrpSpPr/>
          <p:nvPr/>
        </p:nvGrpSpPr>
        <p:grpSpPr>
          <a:xfrm>
            <a:off x="638458" y="1864138"/>
            <a:ext cx="1013418" cy="408679"/>
            <a:chOff x="638458" y="1864138"/>
            <a:chExt cx="1013418" cy="408679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73EBA8A1-6C79-2EBD-167E-9A8EF394BEA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05A11DBC-61F3-1692-A8F3-B9A0E08BA9C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4.5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E260F42-B318-3C88-83B6-A2A00A27BD9D}"/>
              </a:ext>
            </a:extLst>
          </p:cNvPr>
          <p:cNvGrpSpPr/>
          <p:nvPr/>
        </p:nvGrpSpPr>
        <p:grpSpPr>
          <a:xfrm>
            <a:off x="2166396" y="1980444"/>
            <a:ext cx="1176511" cy="408680"/>
            <a:chOff x="638458" y="1864138"/>
            <a:chExt cx="1013418" cy="408680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B599AF8D-AF0B-95C1-5503-DB17AA9B04E5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CA9A89E-CB35-D0D4-C485-56350D1AE1FD}"/>
                </a:ext>
              </a:extLst>
            </p:cNvPr>
            <p:cNvSpPr txBox="1"/>
            <p:nvPr/>
          </p:nvSpPr>
          <p:spPr>
            <a:xfrm>
              <a:off x="638458" y="1872708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16.0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E341D8E5-ED63-15A7-4497-90AB248FEF16}"/>
              </a:ext>
            </a:extLst>
          </p:cNvPr>
          <p:cNvGrpSpPr/>
          <p:nvPr/>
        </p:nvGrpSpPr>
        <p:grpSpPr>
          <a:xfrm>
            <a:off x="3114745" y="895100"/>
            <a:ext cx="1684399" cy="830997"/>
            <a:chOff x="1780450" y="1155138"/>
            <a:chExt cx="1175006" cy="830997"/>
          </a:xfrm>
        </p:grpSpPr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B90C424-16DD-F75A-1462-DF8593850110}"/>
                </a:ext>
              </a:extLst>
            </p:cNvPr>
            <p:cNvSpPr txBox="1"/>
            <p:nvPr/>
          </p:nvSpPr>
          <p:spPr>
            <a:xfrm>
              <a:off x="1999115" y="1155138"/>
              <a:ext cx="95634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dirty="0">
                  <a:solidFill>
                    <a:prstClr val="black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English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8816F278-BB57-3960-D2E8-E942E6670B53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35025BAF-2654-1F71-0ADC-1EE7D3E53D01}"/>
              </a:ext>
            </a:extLst>
          </p:cNvPr>
          <p:cNvGrpSpPr/>
          <p:nvPr/>
        </p:nvGrpSpPr>
        <p:grpSpPr>
          <a:xfrm>
            <a:off x="5097669" y="895441"/>
            <a:ext cx="1990762" cy="830997"/>
            <a:chOff x="1780450" y="1155138"/>
            <a:chExt cx="1388719" cy="830997"/>
          </a:xfrm>
        </p:grpSpPr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F757371E-F581-E576-28F6-0417044FD1BA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Japanese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EF3C8925-2568-EBFC-4772-560F0F7D90B2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81941F63-C87E-F8DC-6DB9-A1E46A94D3DB}"/>
              </a:ext>
            </a:extLst>
          </p:cNvPr>
          <p:cNvGrpSpPr/>
          <p:nvPr/>
        </p:nvGrpSpPr>
        <p:grpSpPr>
          <a:xfrm>
            <a:off x="7383350" y="895441"/>
            <a:ext cx="1990762" cy="830997"/>
            <a:chOff x="1780450" y="1155138"/>
            <a:chExt cx="1388719" cy="830997"/>
          </a:xfrm>
        </p:grpSpPr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B34D126-2499-4A71-6B64-63E5732D720F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Chinese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895DC6F0-672B-0459-11E6-558885A0A489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cxnSp>
        <p:nvCxnSpPr>
          <p:cNvPr id="2" name="直線矢印コネクタ 15">
            <a:extLst>
              <a:ext uri="{FF2B5EF4-FFF2-40B4-BE49-F238E27FC236}">
                <a16:creationId xmlns:a16="http://schemas.microsoft.com/office/drawing/2014/main" id="{ACB92FC2-2106-4F40-6274-F52DCA04909D}"/>
              </a:ext>
            </a:extLst>
          </p:cNvPr>
          <p:cNvCxnSpPr>
            <a:cxnSpLocks/>
          </p:cNvCxnSpPr>
          <p:nvPr/>
        </p:nvCxnSpPr>
        <p:spPr>
          <a:xfrm flipH="1">
            <a:off x="4000813" y="2329038"/>
            <a:ext cx="460294" cy="82042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17">
            <a:extLst>
              <a:ext uri="{FF2B5EF4-FFF2-40B4-BE49-F238E27FC236}">
                <a16:creationId xmlns:a16="http://schemas.microsoft.com/office/drawing/2014/main" id="{3C1C9056-2F06-E63B-C5EC-7B6E24FA8418}"/>
              </a:ext>
            </a:extLst>
          </p:cNvPr>
          <p:cNvCxnSpPr>
            <a:cxnSpLocks/>
          </p:cNvCxnSpPr>
          <p:nvPr/>
        </p:nvCxnSpPr>
        <p:spPr>
          <a:xfrm>
            <a:off x="4921829" y="2339310"/>
            <a:ext cx="403833" cy="2721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23">
            <a:extLst>
              <a:ext uri="{FF2B5EF4-FFF2-40B4-BE49-F238E27FC236}">
                <a16:creationId xmlns:a16="http://schemas.microsoft.com/office/drawing/2014/main" id="{43865F9C-818B-DC31-03C6-5BFD6195CA42}"/>
              </a:ext>
            </a:extLst>
          </p:cNvPr>
          <p:cNvGrpSpPr/>
          <p:nvPr/>
        </p:nvGrpSpPr>
        <p:grpSpPr>
          <a:xfrm>
            <a:off x="3686522" y="1846272"/>
            <a:ext cx="1013418" cy="408679"/>
            <a:chOff x="638458" y="1864138"/>
            <a:chExt cx="1013418" cy="408679"/>
          </a:xfrm>
        </p:grpSpPr>
        <p:sp>
          <p:nvSpPr>
            <p:cNvPr id="32" name="正方形/長方形 41">
              <a:extLst>
                <a:ext uri="{FF2B5EF4-FFF2-40B4-BE49-F238E27FC236}">
                  <a16:creationId xmlns:a16="http://schemas.microsoft.com/office/drawing/2014/main" id="{E878F397-8EDD-B849-556D-A9C6E1B1E037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65" name="テキスト ボックス 44">
              <a:extLst>
                <a:ext uri="{FF2B5EF4-FFF2-40B4-BE49-F238E27FC236}">
                  <a16:creationId xmlns:a16="http://schemas.microsoft.com/office/drawing/2014/main" id="{7AD21D0B-10EA-72E1-C091-F1204E2EB7C9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5.4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66" name="グループ化 23">
            <a:extLst>
              <a:ext uri="{FF2B5EF4-FFF2-40B4-BE49-F238E27FC236}">
                <a16:creationId xmlns:a16="http://schemas.microsoft.com/office/drawing/2014/main" id="{C76CBF77-A646-CBC1-4776-1E0F7129E97E}"/>
              </a:ext>
            </a:extLst>
          </p:cNvPr>
          <p:cNvGrpSpPr/>
          <p:nvPr/>
        </p:nvGrpSpPr>
        <p:grpSpPr>
          <a:xfrm>
            <a:off x="4954294" y="1915703"/>
            <a:ext cx="1013418" cy="408679"/>
            <a:chOff x="638458" y="1864138"/>
            <a:chExt cx="1013418" cy="408679"/>
          </a:xfrm>
        </p:grpSpPr>
        <p:sp>
          <p:nvSpPr>
            <p:cNvPr id="67" name="正方形/長方形 41">
              <a:extLst>
                <a:ext uri="{FF2B5EF4-FFF2-40B4-BE49-F238E27FC236}">
                  <a16:creationId xmlns:a16="http://schemas.microsoft.com/office/drawing/2014/main" id="{3B9CC099-A687-0023-DD17-9B653F28FFA7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68" name="テキスト ボックス 44">
              <a:extLst>
                <a:ext uri="{FF2B5EF4-FFF2-40B4-BE49-F238E27FC236}">
                  <a16:creationId xmlns:a16="http://schemas.microsoft.com/office/drawing/2014/main" id="{D9683DC8-65C0-B92D-2AEC-12207BEFD985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16.0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cxnSp>
        <p:nvCxnSpPr>
          <p:cNvPr id="69" name="直線矢印コネクタ 15">
            <a:extLst>
              <a:ext uri="{FF2B5EF4-FFF2-40B4-BE49-F238E27FC236}">
                <a16:creationId xmlns:a16="http://schemas.microsoft.com/office/drawing/2014/main" id="{F53ECF66-1E60-35EC-4802-462633A2A2F8}"/>
              </a:ext>
            </a:extLst>
          </p:cNvPr>
          <p:cNvCxnSpPr>
            <a:cxnSpLocks/>
          </p:cNvCxnSpPr>
          <p:nvPr/>
        </p:nvCxnSpPr>
        <p:spPr>
          <a:xfrm flipH="1">
            <a:off x="7210168" y="2601157"/>
            <a:ext cx="455224" cy="6172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15">
            <a:extLst>
              <a:ext uri="{FF2B5EF4-FFF2-40B4-BE49-F238E27FC236}">
                <a16:creationId xmlns:a16="http://schemas.microsoft.com/office/drawing/2014/main" id="{71A0E041-A42E-C9CF-2F8D-1A37D1D05809}"/>
              </a:ext>
            </a:extLst>
          </p:cNvPr>
          <p:cNvCxnSpPr>
            <a:cxnSpLocks/>
          </p:cNvCxnSpPr>
          <p:nvPr/>
        </p:nvCxnSpPr>
        <p:spPr>
          <a:xfrm flipH="1">
            <a:off x="10132541" y="2601157"/>
            <a:ext cx="469793" cy="6172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15">
            <a:extLst>
              <a:ext uri="{FF2B5EF4-FFF2-40B4-BE49-F238E27FC236}">
                <a16:creationId xmlns:a16="http://schemas.microsoft.com/office/drawing/2014/main" id="{9EA0F932-BA3B-A3F6-CE62-F4685BF064B0}"/>
              </a:ext>
            </a:extLst>
          </p:cNvPr>
          <p:cNvCxnSpPr>
            <a:cxnSpLocks/>
          </p:cNvCxnSpPr>
          <p:nvPr/>
        </p:nvCxnSpPr>
        <p:spPr>
          <a:xfrm flipH="1">
            <a:off x="1056451" y="5449655"/>
            <a:ext cx="479697" cy="5007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15">
            <a:extLst>
              <a:ext uri="{FF2B5EF4-FFF2-40B4-BE49-F238E27FC236}">
                <a16:creationId xmlns:a16="http://schemas.microsoft.com/office/drawing/2014/main" id="{012B7CEA-A01A-3CB2-703D-3378B806BD4D}"/>
              </a:ext>
            </a:extLst>
          </p:cNvPr>
          <p:cNvCxnSpPr>
            <a:cxnSpLocks/>
          </p:cNvCxnSpPr>
          <p:nvPr/>
        </p:nvCxnSpPr>
        <p:spPr>
          <a:xfrm flipH="1">
            <a:off x="4000813" y="5449712"/>
            <a:ext cx="422565" cy="57368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15">
            <a:extLst>
              <a:ext uri="{FF2B5EF4-FFF2-40B4-BE49-F238E27FC236}">
                <a16:creationId xmlns:a16="http://schemas.microsoft.com/office/drawing/2014/main" id="{856546A0-7F41-67E6-F045-2B0B19B75C7D}"/>
              </a:ext>
            </a:extLst>
          </p:cNvPr>
          <p:cNvCxnSpPr>
            <a:cxnSpLocks/>
          </p:cNvCxnSpPr>
          <p:nvPr/>
        </p:nvCxnSpPr>
        <p:spPr>
          <a:xfrm flipH="1">
            <a:off x="7204214" y="5763468"/>
            <a:ext cx="461178" cy="4975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17">
            <a:extLst>
              <a:ext uri="{FF2B5EF4-FFF2-40B4-BE49-F238E27FC236}">
                <a16:creationId xmlns:a16="http://schemas.microsoft.com/office/drawing/2014/main" id="{04E18F8C-FF0F-31B4-EDD5-73CFD33B6EBC}"/>
              </a:ext>
            </a:extLst>
          </p:cNvPr>
          <p:cNvCxnSpPr>
            <a:cxnSpLocks/>
          </p:cNvCxnSpPr>
          <p:nvPr/>
        </p:nvCxnSpPr>
        <p:spPr>
          <a:xfrm>
            <a:off x="8131629" y="2615582"/>
            <a:ext cx="403833" cy="239656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17">
            <a:extLst>
              <a:ext uri="{FF2B5EF4-FFF2-40B4-BE49-F238E27FC236}">
                <a16:creationId xmlns:a16="http://schemas.microsoft.com/office/drawing/2014/main" id="{6AE11FAF-C9B1-BD7A-CD86-05C541931DC1}"/>
              </a:ext>
            </a:extLst>
          </p:cNvPr>
          <p:cNvCxnSpPr>
            <a:cxnSpLocks/>
          </p:cNvCxnSpPr>
          <p:nvPr/>
        </p:nvCxnSpPr>
        <p:spPr>
          <a:xfrm>
            <a:off x="10985782" y="2608473"/>
            <a:ext cx="468932" cy="246765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17">
            <a:extLst>
              <a:ext uri="{FF2B5EF4-FFF2-40B4-BE49-F238E27FC236}">
                <a16:creationId xmlns:a16="http://schemas.microsoft.com/office/drawing/2014/main" id="{53C75377-D9F4-71C5-1225-348CE3755F1C}"/>
              </a:ext>
            </a:extLst>
          </p:cNvPr>
          <p:cNvCxnSpPr>
            <a:cxnSpLocks/>
          </p:cNvCxnSpPr>
          <p:nvPr/>
        </p:nvCxnSpPr>
        <p:spPr>
          <a:xfrm>
            <a:off x="2012665" y="5444512"/>
            <a:ext cx="430452" cy="14692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17">
            <a:extLst>
              <a:ext uri="{FF2B5EF4-FFF2-40B4-BE49-F238E27FC236}">
                <a16:creationId xmlns:a16="http://schemas.microsoft.com/office/drawing/2014/main" id="{1FF4589F-6EC2-EBEE-972A-ACE9ADC180FC}"/>
              </a:ext>
            </a:extLst>
          </p:cNvPr>
          <p:cNvCxnSpPr>
            <a:cxnSpLocks/>
          </p:cNvCxnSpPr>
          <p:nvPr/>
        </p:nvCxnSpPr>
        <p:spPr>
          <a:xfrm>
            <a:off x="4909682" y="5455372"/>
            <a:ext cx="400495" cy="13606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17">
            <a:extLst>
              <a:ext uri="{FF2B5EF4-FFF2-40B4-BE49-F238E27FC236}">
                <a16:creationId xmlns:a16="http://schemas.microsoft.com/office/drawing/2014/main" id="{479EF78B-4438-DDE6-AB73-A5721328FFFE}"/>
              </a:ext>
            </a:extLst>
          </p:cNvPr>
          <p:cNvCxnSpPr>
            <a:cxnSpLocks/>
          </p:cNvCxnSpPr>
          <p:nvPr/>
        </p:nvCxnSpPr>
        <p:spPr>
          <a:xfrm>
            <a:off x="8083738" y="5782413"/>
            <a:ext cx="481523" cy="616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17">
            <a:extLst>
              <a:ext uri="{FF2B5EF4-FFF2-40B4-BE49-F238E27FC236}">
                <a16:creationId xmlns:a16="http://schemas.microsoft.com/office/drawing/2014/main" id="{07C38B7E-2A8A-47D8-4356-686C6E649648}"/>
              </a:ext>
            </a:extLst>
          </p:cNvPr>
          <p:cNvCxnSpPr>
            <a:cxnSpLocks/>
          </p:cNvCxnSpPr>
          <p:nvPr/>
        </p:nvCxnSpPr>
        <p:spPr>
          <a:xfrm>
            <a:off x="11050881" y="5778721"/>
            <a:ext cx="403833" cy="90413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15">
            <a:extLst>
              <a:ext uri="{FF2B5EF4-FFF2-40B4-BE49-F238E27FC236}">
                <a16:creationId xmlns:a16="http://schemas.microsoft.com/office/drawing/2014/main" id="{29C9D6BC-2C8E-7406-597C-C6EDDBA1959E}"/>
              </a:ext>
            </a:extLst>
          </p:cNvPr>
          <p:cNvCxnSpPr>
            <a:cxnSpLocks/>
          </p:cNvCxnSpPr>
          <p:nvPr/>
        </p:nvCxnSpPr>
        <p:spPr>
          <a:xfrm flipH="1">
            <a:off x="10064311" y="5763336"/>
            <a:ext cx="461178" cy="4975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グループ化 23">
            <a:extLst>
              <a:ext uri="{FF2B5EF4-FFF2-40B4-BE49-F238E27FC236}">
                <a16:creationId xmlns:a16="http://schemas.microsoft.com/office/drawing/2014/main" id="{8ED6D97C-BD42-18C1-60C0-FB0CAB840456}"/>
              </a:ext>
            </a:extLst>
          </p:cNvPr>
          <p:cNvGrpSpPr/>
          <p:nvPr/>
        </p:nvGrpSpPr>
        <p:grpSpPr>
          <a:xfrm>
            <a:off x="6875215" y="2028289"/>
            <a:ext cx="1013418" cy="408679"/>
            <a:chOff x="638458" y="1864138"/>
            <a:chExt cx="1013418" cy="408679"/>
          </a:xfrm>
        </p:grpSpPr>
        <p:sp>
          <p:nvSpPr>
            <p:cNvPr id="95" name="正方形/長方形 41">
              <a:extLst>
                <a:ext uri="{FF2B5EF4-FFF2-40B4-BE49-F238E27FC236}">
                  <a16:creationId xmlns:a16="http://schemas.microsoft.com/office/drawing/2014/main" id="{27F9C6A4-60C5-185E-6161-883E3BBD992B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96" name="テキスト ボックス 44">
              <a:extLst>
                <a:ext uri="{FF2B5EF4-FFF2-40B4-BE49-F238E27FC236}">
                  <a16:creationId xmlns:a16="http://schemas.microsoft.com/office/drawing/2014/main" id="{E374D88C-27B1-49BC-DD58-71B4244866DC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3.4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97" name="グループ化 23">
            <a:extLst>
              <a:ext uri="{FF2B5EF4-FFF2-40B4-BE49-F238E27FC236}">
                <a16:creationId xmlns:a16="http://schemas.microsoft.com/office/drawing/2014/main" id="{59459B15-4132-428E-0A34-DFFF42D4B595}"/>
              </a:ext>
            </a:extLst>
          </p:cNvPr>
          <p:cNvGrpSpPr/>
          <p:nvPr/>
        </p:nvGrpSpPr>
        <p:grpSpPr>
          <a:xfrm>
            <a:off x="8139700" y="2172555"/>
            <a:ext cx="1013418" cy="408679"/>
            <a:chOff x="638458" y="1864138"/>
            <a:chExt cx="1013418" cy="408679"/>
          </a:xfrm>
        </p:grpSpPr>
        <p:sp>
          <p:nvSpPr>
            <p:cNvPr id="98" name="正方形/長方形 41">
              <a:extLst>
                <a:ext uri="{FF2B5EF4-FFF2-40B4-BE49-F238E27FC236}">
                  <a16:creationId xmlns:a16="http://schemas.microsoft.com/office/drawing/2014/main" id="{380D433A-D4D7-5635-C5FA-3579BAE55FCE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99" name="テキスト ボックス 44">
              <a:extLst>
                <a:ext uri="{FF2B5EF4-FFF2-40B4-BE49-F238E27FC236}">
                  <a16:creationId xmlns:a16="http://schemas.microsoft.com/office/drawing/2014/main" id="{DAAD6D3F-6F6F-04CB-8561-00A41F81880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12.8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00" name="グループ化 23">
            <a:extLst>
              <a:ext uri="{FF2B5EF4-FFF2-40B4-BE49-F238E27FC236}">
                <a16:creationId xmlns:a16="http://schemas.microsoft.com/office/drawing/2014/main" id="{0C145334-AC99-3A38-7138-8F76FA5CBF88}"/>
              </a:ext>
            </a:extLst>
          </p:cNvPr>
          <p:cNvGrpSpPr/>
          <p:nvPr/>
        </p:nvGrpSpPr>
        <p:grpSpPr>
          <a:xfrm>
            <a:off x="9663866" y="2072405"/>
            <a:ext cx="1013418" cy="408679"/>
            <a:chOff x="638458" y="1864138"/>
            <a:chExt cx="1013418" cy="408679"/>
          </a:xfrm>
        </p:grpSpPr>
        <p:sp>
          <p:nvSpPr>
            <p:cNvPr id="101" name="正方形/長方形 41">
              <a:extLst>
                <a:ext uri="{FF2B5EF4-FFF2-40B4-BE49-F238E27FC236}">
                  <a16:creationId xmlns:a16="http://schemas.microsoft.com/office/drawing/2014/main" id="{7D94543C-E612-5960-1A06-618DFA71741E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02" name="テキスト ボックス 44">
              <a:extLst>
                <a:ext uri="{FF2B5EF4-FFF2-40B4-BE49-F238E27FC236}">
                  <a16:creationId xmlns:a16="http://schemas.microsoft.com/office/drawing/2014/main" id="{03BAC5DA-51B9-A8C4-0E75-58749BAA957B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3.5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03" name="グループ化 23">
            <a:extLst>
              <a:ext uri="{FF2B5EF4-FFF2-40B4-BE49-F238E27FC236}">
                <a16:creationId xmlns:a16="http://schemas.microsoft.com/office/drawing/2014/main" id="{27B3E48F-583A-161B-04D6-0473263057A0}"/>
              </a:ext>
            </a:extLst>
          </p:cNvPr>
          <p:cNvGrpSpPr/>
          <p:nvPr/>
        </p:nvGrpSpPr>
        <p:grpSpPr>
          <a:xfrm>
            <a:off x="11121312" y="2115270"/>
            <a:ext cx="1013418" cy="408679"/>
            <a:chOff x="638458" y="1864138"/>
            <a:chExt cx="1013418" cy="408679"/>
          </a:xfrm>
        </p:grpSpPr>
        <p:sp>
          <p:nvSpPr>
            <p:cNvPr id="104" name="正方形/長方形 41">
              <a:extLst>
                <a:ext uri="{FF2B5EF4-FFF2-40B4-BE49-F238E27FC236}">
                  <a16:creationId xmlns:a16="http://schemas.microsoft.com/office/drawing/2014/main" id="{934877CF-EA73-1AED-EC2D-1751090FEA64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05" name="テキスト ボックス 44">
              <a:extLst>
                <a:ext uri="{FF2B5EF4-FFF2-40B4-BE49-F238E27FC236}">
                  <a16:creationId xmlns:a16="http://schemas.microsoft.com/office/drawing/2014/main" id="{A4B21179-B800-CFE0-A0ED-1ACB4C23B988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13.1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09" name="グループ化 23">
            <a:extLst>
              <a:ext uri="{FF2B5EF4-FFF2-40B4-BE49-F238E27FC236}">
                <a16:creationId xmlns:a16="http://schemas.microsoft.com/office/drawing/2014/main" id="{559D9BEF-D3F7-9175-ECAE-F83910765DE5}"/>
              </a:ext>
            </a:extLst>
          </p:cNvPr>
          <p:cNvGrpSpPr/>
          <p:nvPr/>
        </p:nvGrpSpPr>
        <p:grpSpPr>
          <a:xfrm>
            <a:off x="699548" y="4913596"/>
            <a:ext cx="1013418" cy="408679"/>
            <a:chOff x="638458" y="1864138"/>
            <a:chExt cx="1013418" cy="408679"/>
          </a:xfrm>
        </p:grpSpPr>
        <p:sp>
          <p:nvSpPr>
            <p:cNvPr id="110" name="正方形/長方形 41">
              <a:extLst>
                <a:ext uri="{FF2B5EF4-FFF2-40B4-BE49-F238E27FC236}">
                  <a16:creationId xmlns:a16="http://schemas.microsoft.com/office/drawing/2014/main" id="{269F4FDC-B8E0-9BD7-04EC-C14D4E64FBAE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1" name="テキスト ボックス 44">
              <a:extLst>
                <a:ext uri="{FF2B5EF4-FFF2-40B4-BE49-F238E27FC236}">
                  <a16:creationId xmlns:a16="http://schemas.microsoft.com/office/drawing/2014/main" id="{B6DD25E2-5F88-81B4-6155-7281AED1D2C2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0.6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12" name="グループ化 23">
            <a:extLst>
              <a:ext uri="{FF2B5EF4-FFF2-40B4-BE49-F238E27FC236}">
                <a16:creationId xmlns:a16="http://schemas.microsoft.com/office/drawing/2014/main" id="{DA2E6062-6073-4CE6-D7B6-F63DF84E7B4B}"/>
              </a:ext>
            </a:extLst>
          </p:cNvPr>
          <p:cNvGrpSpPr/>
          <p:nvPr/>
        </p:nvGrpSpPr>
        <p:grpSpPr>
          <a:xfrm>
            <a:off x="1970656" y="4949246"/>
            <a:ext cx="1013418" cy="408679"/>
            <a:chOff x="638458" y="1864138"/>
            <a:chExt cx="1013418" cy="408679"/>
          </a:xfrm>
        </p:grpSpPr>
        <p:sp>
          <p:nvSpPr>
            <p:cNvPr id="113" name="正方形/長方形 41">
              <a:extLst>
                <a:ext uri="{FF2B5EF4-FFF2-40B4-BE49-F238E27FC236}">
                  <a16:creationId xmlns:a16="http://schemas.microsoft.com/office/drawing/2014/main" id="{9A0E89BD-7446-6FD4-7FA2-2EDD963FD83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4" name="テキスト ボックス 44">
              <a:extLst>
                <a:ext uri="{FF2B5EF4-FFF2-40B4-BE49-F238E27FC236}">
                  <a16:creationId xmlns:a16="http://schemas.microsoft.com/office/drawing/2014/main" id="{FD0CB5E1-2E2C-60A4-F6B8-AFA7556F71A1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6.2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15" name="グループ化 23">
            <a:extLst>
              <a:ext uri="{FF2B5EF4-FFF2-40B4-BE49-F238E27FC236}">
                <a16:creationId xmlns:a16="http://schemas.microsoft.com/office/drawing/2014/main" id="{8FAE2732-1C66-6C6D-B209-5C8DBA16A6E9}"/>
              </a:ext>
            </a:extLst>
          </p:cNvPr>
          <p:cNvGrpSpPr/>
          <p:nvPr/>
        </p:nvGrpSpPr>
        <p:grpSpPr>
          <a:xfrm>
            <a:off x="3606966" y="4925252"/>
            <a:ext cx="1013418" cy="408679"/>
            <a:chOff x="638458" y="1864138"/>
            <a:chExt cx="1013418" cy="408679"/>
          </a:xfrm>
        </p:grpSpPr>
        <p:sp>
          <p:nvSpPr>
            <p:cNvPr id="116" name="正方形/長方形 41">
              <a:extLst>
                <a:ext uri="{FF2B5EF4-FFF2-40B4-BE49-F238E27FC236}">
                  <a16:creationId xmlns:a16="http://schemas.microsoft.com/office/drawing/2014/main" id="{B680F366-20DD-2263-B544-439E76797695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7" name="テキスト ボックス 44">
              <a:extLst>
                <a:ext uri="{FF2B5EF4-FFF2-40B4-BE49-F238E27FC236}">
                  <a16:creationId xmlns:a16="http://schemas.microsoft.com/office/drawing/2014/main" id="{92F51D8B-F527-5CB5-54BF-BF6529374882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1.5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18" name="グループ化 23">
            <a:extLst>
              <a:ext uri="{FF2B5EF4-FFF2-40B4-BE49-F238E27FC236}">
                <a16:creationId xmlns:a16="http://schemas.microsoft.com/office/drawing/2014/main" id="{5EF80F49-E6E4-4ADB-624E-630707CD811F}"/>
              </a:ext>
            </a:extLst>
          </p:cNvPr>
          <p:cNvGrpSpPr/>
          <p:nvPr/>
        </p:nvGrpSpPr>
        <p:grpSpPr>
          <a:xfrm>
            <a:off x="4972611" y="4982189"/>
            <a:ext cx="1013418" cy="408679"/>
            <a:chOff x="638458" y="1864138"/>
            <a:chExt cx="1013418" cy="408679"/>
          </a:xfrm>
        </p:grpSpPr>
        <p:sp>
          <p:nvSpPr>
            <p:cNvPr id="119" name="正方形/長方形 41">
              <a:extLst>
                <a:ext uri="{FF2B5EF4-FFF2-40B4-BE49-F238E27FC236}">
                  <a16:creationId xmlns:a16="http://schemas.microsoft.com/office/drawing/2014/main" id="{68A46DDA-0C1F-7CB4-4D83-397565F94AA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0" name="テキスト ボックス 44">
              <a:extLst>
                <a:ext uri="{FF2B5EF4-FFF2-40B4-BE49-F238E27FC236}">
                  <a16:creationId xmlns:a16="http://schemas.microsoft.com/office/drawing/2014/main" id="{7134823D-58DE-3A04-D0A9-E0994397A2F1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7.8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21" name="グループ化 23">
            <a:extLst>
              <a:ext uri="{FF2B5EF4-FFF2-40B4-BE49-F238E27FC236}">
                <a16:creationId xmlns:a16="http://schemas.microsoft.com/office/drawing/2014/main" id="{0EF99803-8B0C-5B6B-B47B-170344D64E11}"/>
              </a:ext>
            </a:extLst>
          </p:cNvPr>
          <p:cNvGrpSpPr/>
          <p:nvPr/>
        </p:nvGrpSpPr>
        <p:grpSpPr>
          <a:xfrm>
            <a:off x="6833152" y="5266086"/>
            <a:ext cx="1013418" cy="408679"/>
            <a:chOff x="638458" y="1864138"/>
            <a:chExt cx="1013418" cy="408679"/>
          </a:xfrm>
        </p:grpSpPr>
        <p:sp>
          <p:nvSpPr>
            <p:cNvPr id="122" name="正方形/長方形 41">
              <a:extLst>
                <a:ext uri="{FF2B5EF4-FFF2-40B4-BE49-F238E27FC236}">
                  <a16:creationId xmlns:a16="http://schemas.microsoft.com/office/drawing/2014/main" id="{5562CA86-45D9-77B9-F9AB-A5E8A7B6B4C2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3" name="テキスト ボックス 44">
              <a:extLst>
                <a:ext uri="{FF2B5EF4-FFF2-40B4-BE49-F238E27FC236}">
                  <a16:creationId xmlns:a16="http://schemas.microsoft.com/office/drawing/2014/main" id="{8FFD4BAF-AED9-FBCE-DD4B-FF2AD50849D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0.6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24" name="グループ化 23">
            <a:extLst>
              <a:ext uri="{FF2B5EF4-FFF2-40B4-BE49-F238E27FC236}">
                <a16:creationId xmlns:a16="http://schemas.microsoft.com/office/drawing/2014/main" id="{226CA5F9-C86E-261F-7EE7-2E2C2CB9E9DB}"/>
              </a:ext>
            </a:extLst>
          </p:cNvPr>
          <p:cNvGrpSpPr/>
          <p:nvPr/>
        </p:nvGrpSpPr>
        <p:grpSpPr>
          <a:xfrm>
            <a:off x="8225372" y="5313275"/>
            <a:ext cx="1013418" cy="408679"/>
            <a:chOff x="638458" y="1864138"/>
            <a:chExt cx="1013418" cy="408679"/>
          </a:xfrm>
        </p:grpSpPr>
        <p:sp>
          <p:nvSpPr>
            <p:cNvPr id="125" name="正方形/長方形 41">
              <a:extLst>
                <a:ext uri="{FF2B5EF4-FFF2-40B4-BE49-F238E27FC236}">
                  <a16:creationId xmlns:a16="http://schemas.microsoft.com/office/drawing/2014/main" id="{A881E9FB-8A0E-6BA5-AA6C-7B7EF1AAA12A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6" name="テキスト ボックス 44">
              <a:extLst>
                <a:ext uri="{FF2B5EF4-FFF2-40B4-BE49-F238E27FC236}">
                  <a16:creationId xmlns:a16="http://schemas.microsoft.com/office/drawing/2014/main" id="{CD2DE5AF-6271-6DD3-023E-ED50DF840FC3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3.2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27" name="グループ化 23">
            <a:extLst>
              <a:ext uri="{FF2B5EF4-FFF2-40B4-BE49-F238E27FC236}">
                <a16:creationId xmlns:a16="http://schemas.microsoft.com/office/drawing/2014/main" id="{6BA1DBA9-5C2F-109A-1295-171B056DB27B}"/>
              </a:ext>
            </a:extLst>
          </p:cNvPr>
          <p:cNvGrpSpPr/>
          <p:nvPr/>
        </p:nvGrpSpPr>
        <p:grpSpPr>
          <a:xfrm>
            <a:off x="9685158" y="5256916"/>
            <a:ext cx="1013418" cy="408679"/>
            <a:chOff x="638458" y="1864138"/>
            <a:chExt cx="1013418" cy="408679"/>
          </a:xfrm>
        </p:grpSpPr>
        <p:sp>
          <p:nvSpPr>
            <p:cNvPr id="128" name="正方形/長方形 41">
              <a:extLst>
                <a:ext uri="{FF2B5EF4-FFF2-40B4-BE49-F238E27FC236}">
                  <a16:creationId xmlns:a16="http://schemas.microsoft.com/office/drawing/2014/main" id="{B974F35B-7CC2-B66F-E2ED-335C9308F29B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9" name="テキスト ボックス 44">
              <a:extLst>
                <a:ext uri="{FF2B5EF4-FFF2-40B4-BE49-F238E27FC236}">
                  <a16:creationId xmlns:a16="http://schemas.microsoft.com/office/drawing/2014/main" id="{710DA5B4-BC67-AD29-4C2D-C6FFBADACBDB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0.6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30" name="グループ化 23">
            <a:extLst>
              <a:ext uri="{FF2B5EF4-FFF2-40B4-BE49-F238E27FC236}">
                <a16:creationId xmlns:a16="http://schemas.microsoft.com/office/drawing/2014/main" id="{038FC103-7918-CEED-F5BF-536EAEFE4842}"/>
              </a:ext>
            </a:extLst>
          </p:cNvPr>
          <p:cNvGrpSpPr/>
          <p:nvPr/>
        </p:nvGrpSpPr>
        <p:grpSpPr>
          <a:xfrm>
            <a:off x="11033923" y="5192074"/>
            <a:ext cx="1013418" cy="408679"/>
            <a:chOff x="638458" y="1864138"/>
            <a:chExt cx="1013418" cy="408679"/>
          </a:xfrm>
        </p:grpSpPr>
        <p:sp>
          <p:nvSpPr>
            <p:cNvPr id="131" name="正方形/長方形 41">
              <a:extLst>
                <a:ext uri="{FF2B5EF4-FFF2-40B4-BE49-F238E27FC236}">
                  <a16:creationId xmlns:a16="http://schemas.microsoft.com/office/drawing/2014/main" id="{F598AA32-482D-5F1A-9237-5DDED23F7AFD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32" name="テキスト ボックス 44">
              <a:extLst>
                <a:ext uri="{FF2B5EF4-FFF2-40B4-BE49-F238E27FC236}">
                  <a16:creationId xmlns:a16="http://schemas.microsoft.com/office/drawing/2014/main" id="{42EFD13D-39D6-E1B2-390A-1A6D5590C4C9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3.2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333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91EDD-C39C-F2D0-92AE-43337B77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E5E9639-41AD-39D9-F737-3E51144D0C17}"/>
              </a:ext>
            </a:extLst>
          </p:cNvPr>
          <p:cNvSpPr/>
          <p:nvPr/>
        </p:nvSpPr>
        <p:spPr>
          <a:xfrm>
            <a:off x="6224288" y="1860530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95F4159-0676-9158-5607-69BE7AEF32F5}"/>
              </a:ext>
            </a:extLst>
          </p:cNvPr>
          <p:cNvSpPr/>
          <p:nvPr/>
        </p:nvSpPr>
        <p:spPr>
          <a:xfrm>
            <a:off x="6257505" y="426400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BB0DD14-9E0D-654B-F159-C65C5D1C0B4C}"/>
              </a:ext>
            </a:extLst>
          </p:cNvPr>
          <p:cNvSpPr/>
          <p:nvPr/>
        </p:nvSpPr>
        <p:spPr>
          <a:xfrm>
            <a:off x="167071" y="4267867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7CAE939-B988-504D-4C58-B29A6057A6AC}"/>
              </a:ext>
            </a:extLst>
          </p:cNvPr>
          <p:cNvSpPr/>
          <p:nvPr/>
        </p:nvSpPr>
        <p:spPr>
          <a:xfrm>
            <a:off x="167426" y="186287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82D094C2-05DA-4380-A280-B3E503BD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81879-4BA0-5845-809A-AFF3432D951A}" type="slidenum"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B5A5E247-17CE-1DFE-5890-F70713113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b="1" dirty="0">
                    <a:solidFill>
                      <a:srgbClr val="7030A0"/>
                    </a:solidFill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Results</a:t>
                </a:r>
                <a:r>
                  <a:rPr lang="en-US" altLang="ja-JP" sz="3600" b="1" dirty="0"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: Japanese recorded the highest</a:t>
                </a:r>
                <a:r>
                  <a:rPr lang="en-US" altLang="ja-JP" sz="3600" dirty="0"/>
                  <a:t> </a:t>
                </a:r>
                <a14:m>
                  <m:oMath xmlns:m="http://schemas.openxmlformats.org/officeDocument/2006/math">
                    <m:r>
                      <a:rPr lang="en-US" altLang="ja-AU" sz="36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endParaRPr lang="ja-JP" altLang="en-US" sz="3600"/>
              </a:p>
            </p:txBody>
          </p:sp>
        </mc:Choice>
        <mc:Fallback xmlns="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B5A5E247-17CE-1DFE-5890-F70713113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  <a:blipFill>
                <a:blip r:embed="rId3"/>
                <a:stretch>
                  <a:fillRect l="-151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430ECB2E-B51E-A142-4D60-900153F143FA}"/>
              </a:ext>
            </a:extLst>
          </p:cNvPr>
          <p:cNvGraphicFramePr>
            <a:graphicFrameLocks/>
          </p:cNvGraphicFramePr>
          <p:nvPr/>
        </p:nvGraphicFramePr>
        <p:xfrm>
          <a:off x="205906" y="1973611"/>
          <a:ext cx="2749550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B5EE36D1-56B4-4286-9A67-FBBFF7CAC340}"/>
              </a:ext>
            </a:extLst>
          </p:cNvPr>
          <p:cNvGraphicFramePr>
            <a:graphicFrameLocks/>
          </p:cNvGraphicFramePr>
          <p:nvPr/>
        </p:nvGraphicFramePr>
        <p:xfrm>
          <a:off x="3114013" y="1973611"/>
          <a:ext cx="2743563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D3C68DC3-8C0B-01C9-7FE2-02FF641E5D36}"/>
              </a:ext>
            </a:extLst>
          </p:cNvPr>
          <p:cNvGraphicFramePr>
            <a:graphicFrameLocks/>
          </p:cNvGraphicFramePr>
          <p:nvPr/>
        </p:nvGraphicFramePr>
        <p:xfrm>
          <a:off x="633442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10053CD2-E1A0-5C98-2512-FACBF110D1F4}"/>
              </a:ext>
            </a:extLst>
          </p:cNvPr>
          <p:cNvGraphicFramePr>
            <a:graphicFrameLocks/>
          </p:cNvGraphicFramePr>
          <p:nvPr/>
        </p:nvGraphicFramePr>
        <p:xfrm>
          <a:off x="923654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E6AA42B9-4DA7-4A02-BAB4-7F24331C2DEA}"/>
              </a:ext>
            </a:extLst>
          </p:cNvPr>
          <p:cNvGraphicFramePr>
            <a:graphicFrameLocks/>
          </p:cNvGraphicFramePr>
          <p:nvPr/>
        </p:nvGraphicFramePr>
        <p:xfrm>
          <a:off x="211894" y="4416041"/>
          <a:ext cx="2743562" cy="170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グラフ 19">
            <a:extLst>
              <a:ext uri="{FF2B5EF4-FFF2-40B4-BE49-F238E27FC236}">
                <a16:creationId xmlns:a16="http://schemas.microsoft.com/office/drawing/2014/main" id="{38004EA0-4EA5-4382-7035-6ED004B5D851}"/>
              </a:ext>
            </a:extLst>
          </p:cNvPr>
          <p:cNvGraphicFramePr>
            <a:graphicFrameLocks/>
          </p:cNvGraphicFramePr>
          <p:nvPr/>
        </p:nvGraphicFramePr>
        <p:xfrm>
          <a:off x="3114014" y="4416041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グラフ 20">
            <a:extLst>
              <a:ext uri="{FF2B5EF4-FFF2-40B4-BE49-F238E27FC236}">
                <a16:creationId xmlns:a16="http://schemas.microsoft.com/office/drawing/2014/main" id="{8E61970E-D31E-8B73-286F-22374D289647}"/>
              </a:ext>
            </a:extLst>
          </p:cNvPr>
          <p:cNvGraphicFramePr>
            <a:graphicFrameLocks/>
          </p:cNvGraphicFramePr>
          <p:nvPr/>
        </p:nvGraphicFramePr>
        <p:xfrm>
          <a:off x="633442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2" name="グラフ 21">
            <a:extLst>
              <a:ext uri="{FF2B5EF4-FFF2-40B4-BE49-F238E27FC236}">
                <a16:creationId xmlns:a16="http://schemas.microsoft.com/office/drawing/2014/main" id="{6E8008B2-9326-3D01-A4AE-3D734837C5CC}"/>
              </a:ext>
            </a:extLst>
          </p:cNvPr>
          <p:cNvGraphicFramePr>
            <a:graphicFrameLocks/>
          </p:cNvGraphicFramePr>
          <p:nvPr/>
        </p:nvGraphicFramePr>
        <p:xfrm>
          <a:off x="923654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BDFDE19-54AA-A00E-4628-516B0070BC42}"/>
              </a:ext>
            </a:extLst>
          </p:cNvPr>
          <p:cNvSpPr txBox="1"/>
          <p:nvPr/>
        </p:nvSpPr>
        <p:spPr>
          <a:xfrm>
            <a:off x="1005032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Med.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0706A26-43D9-C384-67C5-5936860FAABA}"/>
              </a:ext>
            </a:extLst>
          </p:cNvPr>
          <p:cNvSpPr txBox="1"/>
          <p:nvPr/>
        </p:nvSpPr>
        <p:spPr>
          <a:xfrm>
            <a:off x="3910147" y="3664723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C2AF25E-F24C-79AF-96B9-6E59C277414C}"/>
              </a:ext>
            </a:extLst>
          </p:cNvPr>
          <p:cNvSpPr txBox="1"/>
          <p:nvPr/>
        </p:nvSpPr>
        <p:spPr>
          <a:xfrm>
            <a:off x="100503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A98FED3-6680-40A7-E714-D9734B8A45A3}"/>
              </a:ext>
            </a:extLst>
          </p:cNvPr>
          <p:cNvSpPr txBox="1"/>
          <p:nvPr/>
        </p:nvSpPr>
        <p:spPr>
          <a:xfrm>
            <a:off x="3910147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A748EB5-A5A8-0AED-B959-952E894D5E75}"/>
              </a:ext>
            </a:extLst>
          </p:cNvPr>
          <p:cNvSpPr txBox="1"/>
          <p:nvPr/>
        </p:nvSpPr>
        <p:spPr>
          <a:xfrm>
            <a:off x="10036406" y="3669187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08419A-E468-7F4E-5A8F-24936BE15A32}"/>
              </a:ext>
            </a:extLst>
          </p:cNvPr>
          <p:cNvSpPr txBox="1"/>
          <p:nvPr/>
        </p:nvSpPr>
        <p:spPr>
          <a:xfrm>
            <a:off x="10036406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1446565-772A-DFF9-9AC5-09C3CF2559D6}"/>
              </a:ext>
            </a:extLst>
          </p:cNvPr>
          <p:cNvSpPr txBox="1"/>
          <p:nvPr/>
        </p:nvSpPr>
        <p:spPr>
          <a:xfrm>
            <a:off x="7129463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2219125-AB96-4F32-5578-D3219B7C112F}"/>
              </a:ext>
            </a:extLst>
          </p:cNvPr>
          <p:cNvSpPr txBox="1"/>
          <p:nvPr/>
        </p:nvSpPr>
        <p:spPr>
          <a:xfrm>
            <a:off x="712946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52556735-C3FA-A929-24D7-B29AA67832F5}"/>
              </a:ext>
            </a:extLst>
          </p:cNvPr>
          <p:cNvSpPr/>
          <p:nvPr/>
        </p:nvSpPr>
        <p:spPr>
          <a:xfrm>
            <a:off x="250986" y="4169044"/>
            <a:ext cx="11684129" cy="56800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410740B-9DA6-F01C-7FBA-B2D8AFD3B532}"/>
              </a:ext>
            </a:extLst>
          </p:cNvPr>
          <p:cNvSpPr/>
          <p:nvPr/>
        </p:nvSpPr>
        <p:spPr>
          <a:xfrm rot="5400000">
            <a:off x="4037582" y="4037803"/>
            <a:ext cx="4110938" cy="45719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9B721A3-5AD5-0FD5-1F50-7B678E5933B4}"/>
              </a:ext>
            </a:extLst>
          </p:cNvPr>
          <p:cNvSpPr txBox="1"/>
          <p:nvPr/>
        </p:nvSpPr>
        <p:spPr>
          <a:xfrm>
            <a:off x="2870858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DF27CE0-D3CF-33A4-919B-5888B0ECF15D}"/>
              </a:ext>
            </a:extLst>
          </p:cNvPr>
          <p:cNvSpPr txBox="1"/>
          <p:nvPr/>
        </p:nvSpPr>
        <p:spPr>
          <a:xfrm>
            <a:off x="8995289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B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65DEBBC-2C13-0961-1F9D-27A9C84E1570}"/>
              </a:ext>
            </a:extLst>
          </p:cNvPr>
          <p:cNvSpPr txBox="1"/>
          <p:nvPr/>
        </p:nvSpPr>
        <p:spPr>
          <a:xfrm>
            <a:off x="8995289" y="609289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D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8F4B8E8-9919-1F33-47F3-A4CD7CEAF2D0}"/>
              </a:ext>
            </a:extLst>
          </p:cNvPr>
          <p:cNvSpPr txBox="1"/>
          <p:nvPr/>
        </p:nvSpPr>
        <p:spPr>
          <a:xfrm>
            <a:off x="2863885" y="608992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C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138EB0A-C154-C973-E7A1-F698A90695D7}"/>
              </a:ext>
            </a:extLst>
          </p:cNvPr>
          <p:cNvCxnSpPr>
            <a:cxnSpLocks/>
          </p:cNvCxnSpPr>
          <p:nvPr/>
        </p:nvCxnSpPr>
        <p:spPr>
          <a:xfrm flipH="1">
            <a:off x="1029538" y="2329038"/>
            <a:ext cx="506610" cy="82043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33B200F-5605-85D9-5332-41FD90358A99}"/>
              </a:ext>
            </a:extLst>
          </p:cNvPr>
          <p:cNvCxnSpPr>
            <a:cxnSpLocks/>
          </p:cNvCxnSpPr>
          <p:nvPr/>
        </p:nvCxnSpPr>
        <p:spPr>
          <a:xfrm>
            <a:off x="2012666" y="2329038"/>
            <a:ext cx="403833" cy="2721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FB4EFC7-D9AF-EC54-5B97-40F9558B9AB4}"/>
              </a:ext>
            </a:extLst>
          </p:cNvPr>
          <p:cNvGrpSpPr/>
          <p:nvPr/>
        </p:nvGrpSpPr>
        <p:grpSpPr>
          <a:xfrm>
            <a:off x="638458" y="1864138"/>
            <a:ext cx="1013418" cy="408679"/>
            <a:chOff x="638458" y="1864138"/>
            <a:chExt cx="1013418" cy="408679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73EBA8A1-6C79-2EBD-167E-9A8EF394BEA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05A11DBC-61F3-1692-A8F3-B9A0E08BA9C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4.5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E260F42-B318-3C88-83B6-A2A00A27BD9D}"/>
              </a:ext>
            </a:extLst>
          </p:cNvPr>
          <p:cNvGrpSpPr/>
          <p:nvPr/>
        </p:nvGrpSpPr>
        <p:grpSpPr>
          <a:xfrm>
            <a:off x="2166396" y="1980444"/>
            <a:ext cx="1176511" cy="408680"/>
            <a:chOff x="638458" y="1864138"/>
            <a:chExt cx="1013418" cy="408680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B599AF8D-AF0B-95C1-5503-DB17AA9B04E5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CA9A89E-CB35-D0D4-C485-56350D1AE1FD}"/>
                </a:ext>
              </a:extLst>
            </p:cNvPr>
            <p:cNvSpPr txBox="1"/>
            <p:nvPr/>
          </p:nvSpPr>
          <p:spPr>
            <a:xfrm>
              <a:off x="638458" y="1872708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16.0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E341D8E5-ED63-15A7-4497-90AB248FEF16}"/>
              </a:ext>
            </a:extLst>
          </p:cNvPr>
          <p:cNvGrpSpPr/>
          <p:nvPr/>
        </p:nvGrpSpPr>
        <p:grpSpPr>
          <a:xfrm>
            <a:off x="3114745" y="895100"/>
            <a:ext cx="1684399" cy="830997"/>
            <a:chOff x="1780450" y="1155138"/>
            <a:chExt cx="1175006" cy="830997"/>
          </a:xfrm>
        </p:grpSpPr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B90C424-16DD-F75A-1462-DF8593850110}"/>
                </a:ext>
              </a:extLst>
            </p:cNvPr>
            <p:cNvSpPr txBox="1"/>
            <p:nvPr/>
          </p:nvSpPr>
          <p:spPr>
            <a:xfrm>
              <a:off x="1999115" y="1155138"/>
              <a:ext cx="95634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dirty="0">
                  <a:solidFill>
                    <a:prstClr val="black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English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8816F278-BB57-3960-D2E8-E942E6670B53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35025BAF-2654-1F71-0ADC-1EE7D3E53D01}"/>
              </a:ext>
            </a:extLst>
          </p:cNvPr>
          <p:cNvGrpSpPr/>
          <p:nvPr/>
        </p:nvGrpSpPr>
        <p:grpSpPr>
          <a:xfrm>
            <a:off x="5097669" y="895441"/>
            <a:ext cx="1990762" cy="830997"/>
            <a:chOff x="1780450" y="1155138"/>
            <a:chExt cx="1388719" cy="830997"/>
          </a:xfrm>
        </p:grpSpPr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F757371E-F581-E576-28F6-0417044FD1BA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Japanese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EF3C8925-2568-EBFC-4772-560F0F7D90B2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81941F63-C87E-F8DC-6DB9-A1E46A94D3DB}"/>
              </a:ext>
            </a:extLst>
          </p:cNvPr>
          <p:cNvGrpSpPr/>
          <p:nvPr/>
        </p:nvGrpSpPr>
        <p:grpSpPr>
          <a:xfrm>
            <a:off x="7383350" y="895441"/>
            <a:ext cx="1990762" cy="830997"/>
            <a:chOff x="1780450" y="1155138"/>
            <a:chExt cx="1388719" cy="830997"/>
          </a:xfrm>
        </p:grpSpPr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B34D126-2499-4A71-6B64-63E5732D720F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Chinese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895DC6F0-672B-0459-11E6-558885A0A489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cxnSp>
        <p:nvCxnSpPr>
          <p:cNvPr id="2" name="直線矢印コネクタ 15">
            <a:extLst>
              <a:ext uri="{FF2B5EF4-FFF2-40B4-BE49-F238E27FC236}">
                <a16:creationId xmlns:a16="http://schemas.microsoft.com/office/drawing/2014/main" id="{ACB92FC2-2106-4F40-6274-F52DCA04909D}"/>
              </a:ext>
            </a:extLst>
          </p:cNvPr>
          <p:cNvCxnSpPr>
            <a:cxnSpLocks/>
          </p:cNvCxnSpPr>
          <p:nvPr/>
        </p:nvCxnSpPr>
        <p:spPr>
          <a:xfrm flipH="1">
            <a:off x="4000813" y="2329038"/>
            <a:ext cx="460294" cy="82042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17">
            <a:extLst>
              <a:ext uri="{FF2B5EF4-FFF2-40B4-BE49-F238E27FC236}">
                <a16:creationId xmlns:a16="http://schemas.microsoft.com/office/drawing/2014/main" id="{3C1C9056-2F06-E63B-C5EC-7B6E24FA8418}"/>
              </a:ext>
            </a:extLst>
          </p:cNvPr>
          <p:cNvCxnSpPr>
            <a:cxnSpLocks/>
          </p:cNvCxnSpPr>
          <p:nvPr/>
        </p:nvCxnSpPr>
        <p:spPr>
          <a:xfrm>
            <a:off x="4921829" y="2339310"/>
            <a:ext cx="403833" cy="2721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23">
            <a:extLst>
              <a:ext uri="{FF2B5EF4-FFF2-40B4-BE49-F238E27FC236}">
                <a16:creationId xmlns:a16="http://schemas.microsoft.com/office/drawing/2014/main" id="{43865F9C-818B-DC31-03C6-5BFD6195CA42}"/>
              </a:ext>
            </a:extLst>
          </p:cNvPr>
          <p:cNvGrpSpPr/>
          <p:nvPr/>
        </p:nvGrpSpPr>
        <p:grpSpPr>
          <a:xfrm>
            <a:off x="3686522" y="1846272"/>
            <a:ext cx="1013418" cy="408679"/>
            <a:chOff x="638458" y="1864138"/>
            <a:chExt cx="1013418" cy="408679"/>
          </a:xfrm>
        </p:grpSpPr>
        <p:sp>
          <p:nvSpPr>
            <p:cNvPr id="32" name="正方形/長方形 41">
              <a:extLst>
                <a:ext uri="{FF2B5EF4-FFF2-40B4-BE49-F238E27FC236}">
                  <a16:creationId xmlns:a16="http://schemas.microsoft.com/office/drawing/2014/main" id="{E878F397-8EDD-B849-556D-A9C6E1B1E037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65" name="テキスト ボックス 44">
              <a:extLst>
                <a:ext uri="{FF2B5EF4-FFF2-40B4-BE49-F238E27FC236}">
                  <a16:creationId xmlns:a16="http://schemas.microsoft.com/office/drawing/2014/main" id="{7AD21D0B-10EA-72E1-C091-F1204E2EB7C9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5.4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66" name="グループ化 23">
            <a:extLst>
              <a:ext uri="{FF2B5EF4-FFF2-40B4-BE49-F238E27FC236}">
                <a16:creationId xmlns:a16="http://schemas.microsoft.com/office/drawing/2014/main" id="{C76CBF77-A646-CBC1-4776-1E0F7129E97E}"/>
              </a:ext>
            </a:extLst>
          </p:cNvPr>
          <p:cNvGrpSpPr/>
          <p:nvPr/>
        </p:nvGrpSpPr>
        <p:grpSpPr>
          <a:xfrm>
            <a:off x="4954294" y="1915703"/>
            <a:ext cx="1013418" cy="408679"/>
            <a:chOff x="638458" y="1864138"/>
            <a:chExt cx="1013418" cy="408679"/>
          </a:xfrm>
        </p:grpSpPr>
        <p:sp>
          <p:nvSpPr>
            <p:cNvPr id="67" name="正方形/長方形 41">
              <a:extLst>
                <a:ext uri="{FF2B5EF4-FFF2-40B4-BE49-F238E27FC236}">
                  <a16:creationId xmlns:a16="http://schemas.microsoft.com/office/drawing/2014/main" id="{3B9CC099-A687-0023-DD17-9B653F28FFA7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68" name="テキスト ボックス 44">
              <a:extLst>
                <a:ext uri="{FF2B5EF4-FFF2-40B4-BE49-F238E27FC236}">
                  <a16:creationId xmlns:a16="http://schemas.microsoft.com/office/drawing/2014/main" id="{D9683DC8-65C0-B92D-2AEC-12207BEFD985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16.0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cxnSp>
        <p:nvCxnSpPr>
          <p:cNvPr id="69" name="直線矢印コネクタ 15">
            <a:extLst>
              <a:ext uri="{FF2B5EF4-FFF2-40B4-BE49-F238E27FC236}">
                <a16:creationId xmlns:a16="http://schemas.microsoft.com/office/drawing/2014/main" id="{F53ECF66-1E60-35EC-4802-462633A2A2F8}"/>
              </a:ext>
            </a:extLst>
          </p:cNvPr>
          <p:cNvCxnSpPr>
            <a:cxnSpLocks/>
          </p:cNvCxnSpPr>
          <p:nvPr/>
        </p:nvCxnSpPr>
        <p:spPr>
          <a:xfrm flipH="1">
            <a:off x="7210168" y="2601157"/>
            <a:ext cx="455224" cy="6172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15">
            <a:extLst>
              <a:ext uri="{FF2B5EF4-FFF2-40B4-BE49-F238E27FC236}">
                <a16:creationId xmlns:a16="http://schemas.microsoft.com/office/drawing/2014/main" id="{71A0E041-A42E-C9CF-2F8D-1A37D1D05809}"/>
              </a:ext>
            </a:extLst>
          </p:cNvPr>
          <p:cNvCxnSpPr>
            <a:cxnSpLocks/>
          </p:cNvCxnSpPr>
          <p:nvPr/>
        </p:nvCxnSpPr>
        <p:spPr>
          <a:xfrm flipH="1">
            <a:off x="10132541" y="2601157"/>
            <a:ext cx="469793" cy="6172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15">
            <a:extLst>
              <a:ext uri="{FF2B5EF4-FFF2-40B4-BE49-F238E27FC236}">
                <a16:creationId xmlns:a16="http://schemas.microsoft.com/office/drawing/2014/main" id="{9EA0F932-BA3B-A3F6-CE62-F4685BF064B0}"/>
              </a:ext>
            </a:extLst>
          </p:cNvPr>
          <p:cNvCxnSpPr>
            <a:cxnSpLocks/>
          </p:cNvCxnSpPr>
          <p:nvPr/>
        </p:nvCxnSpPr>
        <p:spPr>
          <a:xfrm flipH="1">
            <a:off x="1056451" y="5449655"/>
            <a:ext cx="479697" cy="5007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15">
            <a:extLst>
              <a:ext uri="{FF2B5EF4-FFF2-40B4-BE49-F238E27FC236}">
                <a16:creationId xmlns:a16="http://schemas.microsoft.com/office/drawing/2014/main" id="{012B7CEA-A01A-3CB2-703D-3378B806BD4D}"/>
              </a:ext>
            </a:extLst>
          </p:cNvPr>
          <p:cNvCxnSpPr>
            <a:cxnSpLocks/>
          </p:cNvCxnSpPr>
          <p:nvPr/>
        </p:nvCxnSpPr>
        <p:spPr>
          <a:xfrm flipH="1">
            <a:off x="4000813" y="5449712"/>
            <a:ext cx="422565" cy="57368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15">
            <a:extLst>
              <a:ext uri="{FF2B5EF4-FFF2-40B4-BE49-F238E27FC236}">
                <a16:creationId xmlns:a16="http://schemas.microsoft.com/office/drawing/2014/main" id="{856546A0-7F41-67E6-F045-2B0B19B75C7D}"/>
              </a:ext>
            </a:extLst>
          </p:cNvPr>
          <p:cNvCxnSpPr>
            <a:cxnSpLocks/>
          </p:cNvCxnSpPr>
          <p:nvPr/>
        </p:nvCxnSpPr>
        <p:spPr>
          <a:xfrm flipH="1">
            <a:off x="7204214" y="5763468"/>
            <a:ext cx="461178" cy="4975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17">
            <a:extLst>
              <a:ext uri="{FF2B5EF4-FFF2-40B4-BE49-F238E27FC236}">
                <a16:creationId xmlns:a16="http://schemas.microsoft.com/office/drawing/2014/main" id="{04E18F8C-FF0F-31B4-EDD5-73CFD33B6EBC}"/>
              </a:ext>
            </a:extLst>
          </p:cNvPr>
          <p:cNvCxnSpPr>
            <a:cxnSpLocks/>
          </p:cNvCxnSpPr>
          <p:nvPr/>
        </p:nvCxnSpPr>
        <p:spPr>
          <a:xfrm>
            <a:off x="8131629" y="2615582"/>
            <a:ext cx="403833" cy="239656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17">
            <a:extLst>
              <a:ext uri="{FF2B5EF4-FFF2-40B4-BE49-F238E27FC236}">
                <a16:creationId xmlns:a16="http://schemas.microsoft.com/office/drawing/2014/main" id="{6AE11FAF-C9B1-BD7A-CD86-05C541931DC1}"/>
              </a:ext>
            </a:extLst>
          </p:cNvPr>
          <p:cNvCxnSpPr>
            <a:cxnSpLocks/>
          </p:cNvCxnSpPr>
          <p:nvPr/>
        </p:nvCxnSpPr>
        <p:spPr>
          <a:xfrm>
            <a:off x="10985782" y="2608473"/>
            <a:ext cx="468932" cy="246765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17">
            <a:extLst>
              <a:ext uri="{FF2B5EF4-FFF2-40B4-BE49-F238E27FC236}">
                <a16:creationId xmlns:a16="http://schemas.microsoft.com/office/drawing/2014/main" id="{53C75377-D9F4-71C5-1225-348CE3755F1C}"/>
              </a:ext>
            </a:extLst>
          </p:cNvPr>
          <p:cNvCxnSpPr>
            <a:cxnSpLocks/>
          </p:cNvCxnSpPr>
          <p:nvPr/>
        </p:nvCxnSpPr>
        <p:spPr>
          <a:xfrm>
            <a:off x="2012665" y="5444512"/>
            <a:ext cx="430452" cy="14692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17">
            <a:extLst>
              <a:ext uri="{FF2B5EF4-FFF2-40B4-BE49-F238E27FC236}">
                <a16:creationId xmlns:a16="http://schemas.microsoft.com/office/drawing/2014/main" id="{1FF4589F-6EC2-EBEE-972A-ACE9ADC180FC}"/>
              </a:ext>
            </a:extLst>
          </p:cNvPr>
          <p:cNvCxnSpPr>
            <a:cxnSpLocks/>
          </p:cNvCxnSpPr>
          <p:nvPr/>
        </p:nvCxnSpPr>
        <p:spPr>
          <a:xfrm>
            <a:off x="4909682" y="5455372"/>
            <a:ext cx="400495" cy="13606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17">
            <a:extLst>
              <a:ext uri="{FF2B5EF4-FFF2-40B4-BE49-F238E27FC236}">
                <a16:creationId xmlns:a16="http://schemas.microsoft.com/office/drawing/2014/main" id="{479EF78B-4438-DDE6-AB73-A5721328FFFE}"/>
              </a:ext>
            </a:extLst>
          </p:cNvPr>
          <p:cNvCxnSpPr>
            <a:cxnSpLocks/>
          </p:cNvCxnSpPr>
          <p:nvPr/>
        </p:nvCxnSpPr>
        <p:spPr>
          <a:xfrm>
            <a:off x="8083738" y="5782413"/>
            <a:ext cx="481523" cy="616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17">
            <a:extLst>
              <a:ext uri="{FF2B5EF4-FFF2-40B4-BE49-F238E27FC236}">
                <a16:creationId xmlns:a16="http://schemas.microsoft.com/office/drawing/2014/main" id="{07C38B7E-2A8A-47D8-4356-686C6E649648}"/>
              </a:ext>
            </a:extLst>
          </p:cNvPr>
          <p:cNvCxnSpPr>
            <a:cxnSpLocks/>
          </p:cNvCxnSpPr>
          <p:nvPr/>
        </p:nvCxnSpPr>
        <p:spPr>
          <a:xfrm>
            <a:off x="11050881" y="5778721"/>
            <a:ext cx="403833" cy="90413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15">
            <a:extLst>
              <a:ext uri="{FF2B5EF4-FFF2-40B4-BE49-F238E27FC236}">
                <a16:creationId xmlns:a16="http://schemas.microsoft.com/office/drawing/2014/main" id="{29C9D6BC-2C8E-7406-597C-C6EDDBA1959E}"/>
              </a:ext>
            </a:extLst>
          </p:cNvPr>
          <p:cNvCxnSpPr>
            <a:cxnSpLocks/>
          </p:cNvCxnSpPr>
          <p:nvPr/>
        </p:nvCxnSpPr>
        <p:spPr>
          <a:xfrm flipH="1">
            <a:off x="10064311" y="5763336"/>
            <a:ext cx="461178" cy="4975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グループ化 23">
            <a:extLst>
              <a:ext uri="{FF2B5EF4-FFF2-40B4-BE49-F238E27FC236}">
                <a16:creationId xmlns:a16="http://schemas.microsoft.com/office/drawing/2014/main" id="{8ED6D97C-BD42-18C1-60C0-FB0CAB840456}"/>
              </a:ext>
            </a:extLst>
          </p:cNvPr>
          <p:cNvGrpSpPr/>
          <p:nvPr/>
        </p:nvGrpSpPr>
        <p:grpSpPr>
          <a:xfrm>
            <a:off x="6875215" y="2028289"/>
            <a:ext cx="1013418" cy="408679"/>
            <a:chOff x="638458" y="1864138"/>
            <a:chExt cx="1013418" cy="408679"/>
          </a:xfrm>
        </p:grpSpPr>
        <p:sp>
          <p:nvSpPr>
            <p:cNvPr id="95" name="正方形/長方形 41">
              <a:extLst>
                <a:ext uri="{FF2B5EF4-FFF2-40B4-BE49-F238E27FC236}">
                  <a16:creationId xmlns:a16="http://schemas.microsoft.com/office/drawing/2014/main" id="{27F9C6A4-60C5-185E-6161-883E3BBD992B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96" name="テキスト ボックス 44">
              <a:extLst>
                <a:ext uri="{FF2B5EF4-FFF2-40B4-BE49-F238E27FC236}">
                  <a16:creationId xmlns:a16="http://schemas.microsoft.com/office/drawing/2014/main" id="{E374D88C-27B1-49BC-DD58-71B4244866DC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3.4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97" name="グループ化 23">
            <a:extLst>
              <a:ext uri="{FF2B5EF4-FFF2-40B4-BE49-F238E27FC236}">
                <a16:creationId xmlns:a16="http://schemas.microsoft.com/office/drawing/2014/main" id="{59459B15-4132-428E-0A34-DFFF42D4B595}"/>
              </a:ext>
            </a:extLst>
          </p:cNvPr>
          <p:cNvGrpSpPr/>
          <p:nvPr/>
        </p:nvGrpSpPr>
        <p:grpSpPr>
          <a:xfrm>
            <a:off x="8139700" y="2172555"/>
            <a:ext cx="1013418" cy="408679"/>
            <a:chOff x="638458" y="1864138"/>
            <a:chExt cx="1013418" cy="408679"/>
          </a:xfrm>
        </p:grpSpPr>
        <p:sp>
          <p:nvSpPr>
            <p:cNvPr id="98" name="正方形/長方形 41">
              <a:extLst>
                <a:ext uri="{FF2B5EF4-FFF2-40B4-BE49-F238E27FC236}">
                  <a16:creationId xmlns:a16="http://schemas.microsoft.com/office/drawing/2014/main" id="{380D433A-D4D7-5635-C5FA-3579BAE55FCE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99" name="テキスト ボックス 44">
              <a:extLst>
                <a:ext uri="{FF2B5EF4-FFF2-40B4-BE49-F238E27FC236}">
                  <a16:creationId xmlns:a16="http://schemas.microsoft.com/office/drawing/2014/main" id="{DAAD6D3F-6F6F-04CB-8561-00A41F81880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12.8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00" name="グループ化 23">
            <a:extLst>
              <a:ext uri="{FF2B5EF4-FFF2-40B4-BE49-F238E27FC236}">
                <a16:creationId xmlns:a16="http://schemas.microsoft.com/office/drawing/2014/main" id="{0C145334-AC99-3A38-7138-8F76FA5CBF88}"/>
              </a:ext>
            </a:extLst>
          </p:cNvPr>
          <p:cNvGrpSpPr/>
          <p:nvPr/>
        </p:nvGrpSpPr>
        <p:grpSpPr>
          <a:xfrm>
            <a:off x="9663866" y="2072405"/>
            <a:ext cx="1013418" cy="408679"/>
            <a:chOff x="638458" y="1864138"/>
            <a:chExt cx="1013418" cy="408679"/>
          </a:xfrm>
        </p:grpSpPr>
        <p:sp>
          <p:nvSpPr>
            <p:cNvPr id="101" name="正方形/長方形 41">
              <a:extLst>
                <a:ext uri="{FF2B5EF4-FFF2-40B4-BE49-F238E27FC236}">
                  <a16:creationId xmlns:a16="http://schemas.microsoft.com/office/drawing/2014/main" id="{7D94543C-E612-5960-1A06-618DFA71741E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02" name="テキスト ボックス 44">
              <a:extLst>
                <a:ext uri="{FF2B5EF4-FFF2-40B4-BE49-F238E27FC236}">
                  <a16:creationId xmlns:a16="http://schemas.microsoft.com/office/drawing/2014/main" id="{03BAC5DA-51B9-A8C4-0E75-58749BAA957B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3.5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03" name="グループ化 23">
            <a:extLst>
              <a:ext uri="{FF2B5EF4-FFF2-40B4-BE49-F238E27FC236}">
                <a16:creationId xmlns:a16="http://schemas.microsoft.com/office/drawing/2014/main" id="{27B3E48F-583A-161B-04D6-0473263057A0}"/>
              </a:ext>
            </a:extLst>
          </p:cNvPr>
          <p:cNvGrpSpPr/>
          <p:nvPr/>
        </p:nvGrpSpPr>
        <p:grpSpPr>
          <a:xfrm>
            <a:off x="11121312" y="2115270"/>
            <a:ext cx="1013418" cy="408679"/>
            <a:chOff x="638458" y="1864138"/>
            <a:chExt cx="1013418" cy="408679"/>
          </a:xfrm>
        </p:grpSpPr>
        <p:sp>
          <p:nvSpPr>
            <p:cNvPr id="104" name="正方形/長方形 41">
              <a:extLst>
                <a:ext uri="{FF2B5EF4-FFF2-40B4-BE49-F238E27FC236}">
                  <a16:creationId xmlns:a16="http://schemas.microsoft.com/office/drawing/2014/main" id="{934877CF-EA73-1AED-EC2D-1751090FEA64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05" name="テキスト ボックス 44">
              <a:extLst>
                <a:ext uri="{FF2B5EF4-FFF2-40B4-BE49-F238E27FC236}">
                  <a16:creationId xmlns:a16="http://schemas.microsoft.com/office/drawing/2014/main" id="{A4B21179-B800-CFE0-A0ED-1ACB4C23B988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13.1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09" name="グループ化 23">
            <a:extLst>
              <a:ext uri="{FF2B5EF4-FFF2-40B4-BE49-F238E27FC236}">
                <a16:creationId xmlns:a16="http://schemas.microsoft.com/office/drawing/2014/main" id="{559D9BEF-D3F7-9175-ECAE-F83910765DE5}"/>
              </a:ext>
            </a:extLst>
          </p:cNvPr>
          <p:cNvGrpSpPr/>
          <p:nvPr/>
        </p:nvGrpSpPr>
        <p:grpSpPr>
          <a:xfrm>
            <a:off x="699548" y="4913596"/>
            <a:ext cx="1013418" cy="408679"/>
            <a:chOff x="638458" y="1864138"/>
            <a:chExt cx="1013418" cy="408679"/>
          </a:xfrm>
        </p:grpSpPr>
        <p:sp>
          <p:nvSpPr>
            <p:cNvPr id="110" name="正方形/長方形 41">
              <a:extLst>
                <a:ext uri="{FF2B5EF4-FFF2-40B4-BE49-F238E27FC236}">
                  <a16:creationId xmlns:a16="http://schemas.microsoft.com/office/drawing/2014/main" id="{269F4FDC-B8E0-9BD7-04EC-C14D4E64FBAE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1" name="テキスト ボックス 44">
              <a:extLst>
                <a:ext uri="{FF2B5EF4-FFF2-40B4-BE49-F238E27FC236}">
                  <a16:creationId xmlns:a16="http://schemas.microsoft.com/office/drawing/2014/main" id="{B6DD25E2-5F88-81B4-6155-7281AED1D2C2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0.6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12" name="グループ化 23">
            <a:extLst>
              <a:ext uri="{FF2B5EF4-FFF2-40B4-BE49-F238E27FC236}">
                <a16:creationId xmlns:a16="http://schemas.microsoft.com/office/drawing/2014/main" id="{DA2E6062-6073-4CE6-D7B6-F63DF84E7B4B}"/>
              </a:ext>
            </a:extLst>
          </p:cNvPr>
          <p:cNvGrpSpPr/>
          <p:nvPr/>
        </p:nvGrpSpPr>
        <p:grpSpPr>
          <a:xfrm>
            <a:off x="1970656" y="4949246"/>
            <a:ext cx="1013418" cy="408679"/>
            <a:chOff x="638458" y="1864138"/>
            <a:chExt cx="1013418" cy="408679"/>
          </a:xfrm>
        </p:grpSpPr>
        <p:sp>
          <p:nvSpPr>
            <p:cNvPr id="113" name="正方形/長方形 41">
              <a:extLst>
                <a:ext uri="{FF2B5EF4-FFF2-40B4-BE49-F238E27FC236}">
                  <a16:creationId xmlns:a16="http://schemas.microsoft.com/office/drawing/2014/main" id="{9A0E89BD-7446-6FD4-7FA2-2EDD963FD83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4" name="テキスト ボックス 44">
              <a:extLst>
                <a:ext uri="{FF2B5EF4-FFF2-40B4-BE49-F238E27FC236}">
                  <a16:creationId xmlns:a16="http://schemas.microsoft.com/office/drawing/2014/main" id="{FD0CB5E1-2E2C-60A4-F6B8-AFA7556F71A1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6.2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15" name="グループ化 23">
            <a:extLst>
              <a:ext uri="{FF2B5EF4-FFF2-40B4-BE49-F238E27FC236}">
                <a16:creationId xmlns:a16="http://schemas.microsoft.com/office/drawing/2014/main" id="{8FAE2732-1C66-6C6D-B209-5C8DBA16A6E9}"/>
              </a:ext>
            </a:extLst>
          </p:cNvPr>
          <p:cNvGrpSpPr/>
          <p:nvPr/>
        </p:nvGrpSpPr>
        <p:grpSpPr>
          <a:xfrm>
            <a:off x="3606966" y="4925252"/>
            <a:ext cx="1013418" cy="408679"/>
            <a:chOff x="638458" y="1864138"/>
            <a:chExt cx="1013418" cy="408679"/>
          </a:xfrm>
        </p:grpSpPr>
        <p:sp>
          <p:nvSpPr>
            <p:cNvPr id="116" name="正方形/長方形 41">
              <a:extLst>
                <a:ext uri="{FF2B5EF4-FFF2-40B4-BE49-F238E27FC236}">
                  <a16:creationId xmlns:a16="http://schemas.microsoft.com/office/drawing/2014/main" id="{B680F366-20DD-2263-B544-439E76797695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7" name="テキスト ボックス 44">
              <a:extLst>
                <a:ext uri="{FF2B5EF4-FFF2-40B4-BE49-F238E27FC236}">
                  <a16:creationId xmlns:a16="http://schemas.microsoft.com/office/drawing/2014/main" id="{92F51D8B-F527-5CB5-54BF-BF6529374882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1.5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18" name="グループ化 23">
            <a:extLst>
              <a:ext uri="{FF2B5EF4-FFF2-40B4-BE49-F238E27FC236}">
                <a16:creationId xmlns:a16="http://schemas.microsoft.com/office/drawing/2014/main" id="{5EF80F49-E6E4-4ADB-624E-630707CD811F}"/>
              </a:ext>
            </a:extLst>
          </p:cNvPr>
          <p:cNvGrpSpPr/>
          <p:nvPr/>
        </p:nvGrpSpPr>
        <p:grpSpPr>
          <a:xfrm>
            <a:off x="4972611" y="4982189"/>
            <a:ext cx="1013418" cy="408679"/>
            <a:chOff x="638458" y="1864138"/>
            <a:chExt cx="1013418" cy="408679"/>
          </a:xfrm>
        </p:grpSpPr>
        <p:sp>
          <p:nvSpPr>
            <p:cNvPr id="119" name="正方形/長方形 41">
              <a:extLst>
                <a:ext uri="{FF2B5EF4-FFF2-40B4-BE49-F238E27FC236}">
                  <a16:creationId xmlns:a16="http://schemas.microsoft.com/office/drawing/2014/main" id="{68A46DDA-0C1F-7CB4-4D83-397565F94AA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0" name="テキスト ボックス 44">
              <a:extLst>
                <a:ext uri="{FF2B5EF4-FFF2-40B4-BE49-F238E27FC236}">
                  <a16:creationId xmlns:a16="http://schemas.microsoft.com/office/drawing/2014/main" id="{7134823D-58DE-3A04-D0A9-E0994397A2F1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7.8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21" name="グループ化 23">
            <a:extLst>
              <a:ext uri="{FF2B5EF4-FFF2-40B4-BE49-F238E27FC236}">
                <a16:creationId xmlns:a16="http://schemas.microsoft.com/office/drawing/2014/main" id="{0EF99803-8B0C-5B6B-B47B-170344D64E11}"/>
              </a:ext>
            </a:extLst>
          </p:cNvPr>
          <p:cNvGrpSpPr/>
          <p:nvPr/>
        </p:nvGrpSpPr>
        <p:grpSpPr>
          <a:xfrm>
            <a:off x="6833152" y="5266086"/>
            <a:ext cx="1013418" cy="408679"/>
            <a:chOff x="638458" y="1864138"/>
            <a:chExt cx="1013418" cy="408679"/>
          </a:xfrm>
        </p:grpSpPr>
        <p:sp>
          <p:nvSpPr>
            <p:cNvPr id="122" name="正方形/長方形 41">
              <a:extLst>
                <a:ext uri="{FF2B5EF4-FFF2-40B4-BE49-F238E27FC236}">
                  <a16:creationId xmlns:a16="http://schemas.microsoft.com/office/drawing/2014/main" id="{5562CA86-45D9-77B9-F9AB-A5E8A7B6B4C2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3" name="テキスト ボックス 44">
              <a:extLst>
                <a:ext uri="{FF2B5EF4-FFF2-40B4-BE49-F238E27FC236}">
                  <a16:creationId xmlns:a16="http://schemas.microsoft.com/office/drawing/2014/main" id="{8FFD4BAF-AED9-FBCE-DD4B-FF2AD50849D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0.6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24" name="グループ化 23">
            <a:extLst>
              <a:ext uri="{FF2B5EF4-FFF2-40B4-BE49-F238E27FC236}">
                <a16:creationId xmlns:a16="http://schemas.microsoft.com/office/drawing/2014/main" id="{226CA5F9-C86E-261F-7EE7-2E2C2CB9E9DB}"/>
              </a:ext>
            </a:extLst>
          </p:cNvPr>
          <p:cNvGrpSpPr/>
          <p:nvPr/>
        </p:nvGrpSpPr>
        <p:grpSpPr>
          <a:xfrm>
            <a:off x="8225372" y="5313275"/>
            <a:ext cx="1013418" cy="408679"/>
            <a:chOff x="638458" y="1864138"/>
            <a:chExt cx="1013418" cy="408679"/>
          </a:xfrm>
        </p:grpSpPr>
        <p:sp>
          <p:nvSpPr>
            <p:cNvPr id="125" name="正方形/長方形 41">
              <a:extLst>
                <a:ext uri="{FF2B5EF4-FFF2-40B4-BE49-F238E27FC236}">
                  <a16:creationId xmlns:a16="http://schemas.microsoft.com/office/drawing/2014/main" id="{A881E9FB-8A0E-6BA5-AA6C-7B7EF1AAA12A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6" name="テキスト ボックス 44">
              <a:extLst>
                <a:ext uri="{FF2B5EF4-FFF2-40B4-BE49-F238E27FC236}">
                  <a16:creationId xmlns:a16="http://schemas.microsoft.com/office/drawing/2014/main" id="{CD2DE5AF-6271-6DD3-023E-ED50DF840FC3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3.2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27" name="グループ化 23">
            <a:extLst>
              <a:ext uri="{FF2B5EF4-FFF2-40B4-BE49-F238E27FC236}">
                <a16:creationId xmlns:a16="http://schemas.microsoft.com/office/drawing/2014/main" id="{6BA1DBA9-5C2F-109A-1295-171B056DB27B}"/>
              </a:ext>
            </a:extLst>
          </p:cNvPr>
          <p:cNvGrpSpPr/>
          <p:nvPr/>
        </p:nvGrpSpPr>
        <p:grpSpPr>
          <a:xfrm>
            <a:off x="9685158" y="5256916"/>
            <a:ext cx="1013418" cy="408679"/>
            <a:chOff x="638458" y="1864138"/>
            <a:chExt cx="1013418" cy="408679"/>
          </a:xfrm>
        </p:grpSpPr>
        <p:sp>
          <p:nvSpPr>
            <p:cNvPr id="128" name="正方形/長方形 41">
              <a:extLst>
                <a:ext uri="{FF2B5EF4-FFF2-40B4-BE49-F238E27FC236}">
                  <a16:creationId xmlns:a16="http://schemas.microsoft.com/office/drawing/2014/main" id="{B974F35B-7CC2-B66F-E2ED-335C9308F29B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9" name="テキスト ボックス 44">
              <a:extLst>
                <a:ext uri="{FF2B5EF4-FFF2-40B4-BE49-F238E27FC236}">
                  <a16:creationId xmlns:a16="http://schemas.microsoft.com/office/drawing/2014/main" id="{710DA5B4-BC67-AD29-4C2D-C6FFBADACBDB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0.6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30" name="グループ化 23">
            <a:extLst>
              <a:ext uri="{FF2B5EF4-FFF2-40B4-BE49-F238E27FC236}">
                <a16:creationId xmlns:a16="http://schemas.microsoft.com/office/drawing/2014/main" id="{038FC103-7918-CEED-F5BF-536EAEFE4842}"/>
              </a:ext>
            </a:extLst>
          </p:cNvPr>
          <p:cNvGrpSpPr/>
          <p:nvPr/>
        </p:nvGrpSpPr>
        <p:grpSpPr>
          <a:xfrm>
            <a:off x="11033923" y="5192074"/>
            <a:ext cx="1013418" cy="408679"/>
            <a:chOff x="638458" y="1864138"/>
            <a:chExt cx="1013418" cy="408679"/>
          </a:xfrm>
        </p:grpSpPr>
        <p:sp>
          <p:nvSpPr>
            <p:cNvPr id="131" name="正方形/長方形 41">
              <a:extLst>
                <a:ext uri="{FF2B5EF4-FFF2-40B4-BE49-F238E27FC236}">
                  <a16:creationId xmlns:a16="http://schemas.microsoft.com/office/drawing/2014/main" id="{F598AA32-482D-5F1A-9237-5DDED23F7AFD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32" name="テキスト ボックス 44">
              <a:extLst>
                <a:ext uri="{FF2B5EF4-FFF2-40B4-BE49-F238E27FC236}">
                  <a16:creationId xmlns:a16="http://schemas.microsoft.com/office/drawing/2014/main" id="{42EFD13D-39D6-E1B2-390A-1A6D5590C4C9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3.2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sp>
        <p:nvSpPr>
          <p:cNvPr id="10" name="正方形/長方形 26">
            <a:extLst>
              <a:ext uri="{FF2B5EF4-FFF2-40B4-BE49-F238E27FC236}">
                <a16:creationId xmlns:a16="http://schemas.microsoft.com/office/drawing/2014/main" id="{2656BDCF-1C72-CD44-0A70-9D8DF11E0016}"/>
              </a:ext>
            </a:extLst>
          </p:cNvPr>
          <p:cNvSpPr/>
          <p:nvPr/>
        </p:nvSpPr>
        <p:spPr>
          <a:xfrm>
            <a:off x="6464739" y="2400841"/>
            <a:ext cx="5109073" cy="19814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正方形/長方形 27">
            <a:extLst>
              <a:ext uri="{FF2B5EF4-FFF2-40B4-BE49-F238E27FC236}">
                <a16:creationId xmlns:a16="http://schemas.microsoft.com/office/drawing/2014/main" id="{941D9212-CF97-79E5-9772-46B7B3CDEA6D}"/>
              </a:ext>
            </a:extLst>
          </p:cNvPr>
          <p:cNvSpPr/>
          <p:nvPr/>
        </p:nvSpPr>
        <p:spPr>
          <a:xfrm>
            <a:off x="8182079" y="2210288"/>
            <a:ext cx="2108930" cy="401585"/>
          </a:xfrm>
          <a:prstGeom prst="rect">
            <a:avLst/>
          </a:prstGeom>
          <a:solidFill>
            <a:schemeClr val="bg1">
              <a:lumMod val="85000"/>
              <a:alpha val="549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5" name="テキスト ボックス 24">
            <a:extLst>
              <a:ext uri="{FF2B5EF4-FFF2-40B4-BE49-F238E27FC236}">
                <a16:creationId xmlns:a16="http://schemas.microsoft.com/office/drawing/2014/main" id="{9DF17F42-C3E6-ED96-7CD0-C2285C80A6D4}"/>
              </a:ext>
            </a:extLst>
          </p:cNvPr>
          <p:cNvSpPr txBox="1"/>
          <p:nvPr/>
        </p:nvSpPr>
        <p:spPr>
          <a:xfrm>
            <a:off x="6710578" y="2624116"/>
            <a:ext cx="461739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u="none" strike="noStrike" kern="1200" cap="none" spc="0" normalizeH="0" baseline="0" noProof="0" dirty="0">
                <a:ln>
                  <a:noFill/>
                </a:ln>
                <a:solidFill>
                  <a:srgbClr val="0076BA"/>
                </a:solidFill>
                <a:effectLst/>
                <a:uLnTx/>
                <a:uFillTx/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Possible Reason: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AtCoder</a:t>
            </a:r>
            <a:r>
              <a:rPr kumimoji="1" lang="en-US" altLang="ja-JP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is based in Japan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dirty="0">
                <a:solidFill>
                  <a:prstClr val="black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and officially supports English</a:t>
            </a:r>
            <a:endParaRPr kumimoji="1" lang="en-US" altLang="ja-JP" sz="24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8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91EDD-C39C-F2D0-92AE-43337B77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E5E9639-41AD-39D9-F737-3E51144D0C17}"/>
              </a:ext>
            </a:extLst>
          </p:cNvPr>
          <p:cNvSpPr/>
          <p:nvPr/>
        </p:nvSpPr>
        <p:spPr>
          <a:xfrm>
            <a:off x="6224288" y="1860530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95F4159-0676-9158-5607-69BE7AEF32F5}"/>
              </a:ext>
            </a:extLst>
          </p:cNvPr>
          <p:cNvSpPr/>
          <p:nvPr/>
        </p:nvSpPr>
        <p:spPr>
          <a:xfrm>
            <a:off x="6257505" y="426400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BB0DD14-9E0D-654B-F159-C65C5D1C0B4C}"/>
              </a:ext>
            </a:extLst>
          </p:cNvPr>
          <p:cNvSpPr/>
          <p:nvPr/>
        </p:nvSpPr>
        <p:spPr>
          <a:xfrm>
            <a:off x="167071" y="4267867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7CAE939-B988-504D-4C58-B29A6057A6AC}"/>
              </a:ext>
            </a:extLst>
          </p:cNvPr>
          <p:cNvSpPr/>
          <p:nvPr/>
        </p:nvSpPr>
        <p:spPr>
          <a:xfrm>
            <a:off x="167426" y="1862878"/>
            <a:ext cx="5767424" cy="2234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17" name="スライド番号プレースホルダー 16">
            <a:extLst>
              <a:ext uri="{FF2B5EF4-FFF2-40B4-BE49-F238E27FC236}">
                <a16:creationId xmlns:a16="http://schemas.microsoft.com/office/drawing/2014/main" id="{82D094C2-05DA-4380-A280-B3E503BD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481879-4BA0-5845-809A-AFF3432D951A}" type="slidenum">
              <a:rPr kumimoji="1" lang="ja-JP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B5A5E247-17CE-1DFE-5890-F70713113B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600" b="1" dirty="0">
                    <a:solidFill>
                      <a:srgbClr val="7030A0"/>
                    </a:solidFill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Results</a:t>
                </a:r>
                <a:r>
                  <a:rPr lang="en-US" altLang="ja-JP" sz="3600" b="1" dirty="0"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: Japanese recorded the highest</a:t>
                </a:r>
                <a:r>
                  <a:rPr lang="en-US" altLang="ja-JP" sz="3600" dirty="0"/>
                  <a:t> </a:t>
                </a:r>
                <a14:m>
                  <m:oMath xmlns:m="http://schemas.openxmlformats.org/officeDocument/2006/math">
                    <m:r>
                      <a:rPr lang="en-US" altLang="ja-AU" sz="3600" b="0" i="1" smtClean="0">
                        <a:latin typeface="Cambria Math" panose="02040503050406030204" pitchFamily="18" charset="0"/>
                      </a:rPr>
                      <m:t>𝐴𝑐𝑐𝑢𝑟𝑎𝑐𝑦</m:t>
                    </m:r>
                  </m:oMath>
                </a14:m>
                <a:endParaRPr lang="ja-JP" altLang="en-US" sz="3600"/>
              </a:p>
            </p:txBody>
          </p:sp>
        </mc:Choice>
        <mc:Fallback xmlns="">
          <p:sp>
            <p:nvSpPr>
              <p:cNvPr id="6" name="タイトル 5">
                <a:extLst>
                  <a:ext uri="{FF2B5EF4-FFF2-40B4-BE49-F238E27FC236}">
                    <a16:creationId xmlns:a16="http://schemas.microsoft.com/office/drawing/2014/main" id="{B5A5E247-17CE-1DFE-5890-F70713113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496" y="-95207"/>
                <a:ext cx="11724504" cy="1592385"/>
              </a:xfrm>
              <a:blipFill>
                <a:blip r:embed="rId3"/>
                <a:stretch>
                  <a:fillRect l="-151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430ECB2E-B51E-A142-4D60-900153F143FA}"/>
              </a:ext>
            </a:extLst>
          </p:cNvPr>
          <p:cNvGraphicFramePr>
            <a:graphicFrameLocks/>
          </p:cNvGraphicFramePr>
          <p:nvPr/>
        </p:nvGraphicFramePr>
        <p:xfrm>
          <a:off x="205906" y="1973611"/>
          <a:ext cx="2749550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グラフ 11">
            <a:extLst>
              <a:ext uri="{FF2B5EF4-FFF2-40B4-BE49-F238E27FC236}">
                <a16:creationId xmlns:a16="http://schemas.microsoft.com/office/drawing/2014/main" id="{B5EE36D1-56B4-4286-9A67-FBBFF7CAC340}"/>
              </a:ext>
            </a:extLst>
          </p:cNvPr>
          <p:cNvGraphicFramePr>
            <a:graphicFrameLocks/>
          </p:cNvGraphicFramePr>
          <p:nvPr/>
        </p:nvGraphicFramePr>
        <p:xfrm>
          <a:off x="3114013" y="1973611"/>
          <a:ext cx="2743563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グラフ 12">
            <a:extLst>
              <a:ext uri="{FF2B5EF4-FFF2-40B4-BE49-F238E27FC236}">
                <a16:creationId xmlns:a16="http://schemas.microsoft.com/office/drawing/2014/main" id="{D3C68DC3-8C0B-01C9-7FE2-02FF641E5D36}"/>
              </a:ext>
            </a:extLst>
          </p:cNvPr>
          <p:cNvGraphicFramePr>
            <a:graphicFrameLocks/>
          </p:cNvGraphicFramePr>
          <p:nvPr/>
        </p:nvGraphicFramePr>
        <p:xfrm>
          <a:off x="633442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グラフ 13">
            <a:extLst>
              <a:ext uri="{FF2B5EF4-FFF2-40B4-BE49-F238E27FC236}">
                <a16:creationId xmlns:a16="http://schemas.microsoft.com/office/drawing/2014/main" id="{10053CD2-E1A0-5C98-2512-FACBF110D1F4}"/>
              </a:ext>
            </a:extLst>
          </p:cNvPr>
          <p:cNvGraphicFramePr>
            <a:graphicFrameLocks/>
          </p:cNvGraphicFramePr>
          <p:nvPr/>
        </p:nvGraphicFramePr>
        <p:xfrm>
          <a:off x="9236544" y="2005193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9" name="グラフ 18">
            <a:extLst>
              <a:ext uri="{FF2B5EF4-FFF2-40B4-BE49-F238E27FC236}">
                <a16:creationId xmlns:a16="http://schemas.microsoft.com/office/drawing/2014/main" id="{E6AA42B9-4DA7-4A02-BAB4-7F24331C2DEA}"/>
              </a:ext>
            </a:extLst>
          </p:cNvPr>
          <p:cNvGraphicFramePr>
            <a:graphicFrameLocks/>
          </p:cNvGraphicFramePr>
          <p:nvPr/>
        </p:nvGraphicFramePr>
        <p:xfrm>
          <a:off x="211894" y="4416041"/>
          <a:ext cx="2743562" cy="1700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0" name="グラフ 19">
            <a:extLst>
              <a:ext uri="{FF2B5EF4-FFF2-40B4-BE49-F238E27FC236}">
                <a16:creationId xmlns:a16="http://schemas.microsoft.com/office/drawing/2014/main" id="{38004EA0-4EA5-4382-7035-6ED004B5D851}"/>
              </a:ext>
            </a:extLst>
          </p:cNvPr>
          <p:cNvGraphicFramePr>
            <a:graphicFrameLocks/>
          </p:cNvGraphicFramePr>
          <p:nvPr/>
        </p:nvGraphicFramePr>
        <p:xfrm>
          <a:off x="3114014" y="4416041"/>
          <a:ext cx="2743562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1" name="グラフ 20">
            <a:extLst>
              <a:ext uri="{FF2B5EF4-FFF2-40B4-BE49-F238E27FC236}">
                <a16:creationId xmlns:a16="http://schemas.microsoft.com/office/drawing/2014/main" id="{8E61970E-D31E-8B73-286F-22374D289647}"/>
              </a:ext>
            </a:extLst>
          </p:cNvPr>
          <p:cNvGraphicFramePr>
            <a:graphicFrameLocks/>
          </p:cNvGraphicFramePr>
          <p:nvPr/>
        </p:nvGraphicFramePr>
        <p:xfrm>
          <a:off x="633442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2" name="グラフ 21">
            <a:extLst>
              <a:ext uri="{FF2B5EF4-FFF2-40B4-BE49-F238E27FC236}">
                <a16:creationId xmlns:a16="http://schemas.microsoft.com/office/drawing/2014/main" id="{6E8008B2-9326-3D01-A4AE-3D734837C5CC}"/>
              </a:ext>
            </a:extLst>
          </p:cNvPr>
          <p:cNvGraphicFramePr>
            <a:graphicFrameLocks/>
          </p:cNvGraphicFramePr>
          <p:nvPr/>
        </p:nvGraphicFramePr>
        <p:xfrm>
          <a:off x="9236545" y="4416041"/>
          <a:ext cx="2743561" cy="1700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7BDFDE19-54AA-A00E-4628-516B0070BC42}"/>
              </a:ext>
            </a:extLst>
          </p:cNvPr>
          <p:cNvSpPr txBox="1"/>
          <p:nvPr/>
        </p:nvSpPr>
        <p:spPr>
          <a:xfrm>
            <a:off x="1005032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dirty="0">
                <a:solidFill>
                  <a:prstClr val="black"/>
                </a:solidFill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Med.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0706A26-43D9-C384-67C5-5936860FAABA}"/>
              </a:ext>
            </a:extLst>
          </p:cNvPr>
          <p:cNvSpPr txBox="1"/>
          <p:nvPr/>
        </p:nvSpPr>
        <p:spPr>
          <a:xfrm>
            <a:off x="3910147" y="3664723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C2AF25E-F24C-79AF-96B9-6E59C277414C}"/>
              </a:ext>
            </a:extLst>
          </p:cNvPr>
          <p:cNvSpPr txBox="1"/>
          <p:nvPr/>
        </p:nvSpPr>
        <p:spPr>
          <a:xfrm>
            <a:off x="100503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A98FED3-6680-40A7-E714-D9734B8A45A3}"/>
              </a:ext>
            </a:extLst>
          </p:cNvPr>
          <p:cNvSpPr txBox="1"/>
          <p:nvPr/>
        </p:nvSpPr>
        <p:spPr>
          <a:xfrm>
            <a:off x="3910147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EA748EB5-A5A8-0AED-B959-952E894D5E75}"/>
              </a:ext>
            </a:extLst>
          </p:cNvPr>
          <p:cNvSpPr txBox="1"/>
          <p:nvPr/>
        </p:nvSpPr>
        <p:spPr>
          <a:xfrm>
            <a:off x="10036406" y="3669187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F08419A-E468-7F4E-5A8F-24936BE15A32}"/>
              </a:ext>
            </a:extLst>
          </p:cNvPr>
          <p:cNvSpPr txBox="1"/>
          <p:nvPr/>
        </p:nvSpPr>
        <p:spPr>
          <a:xfrm>
            <a:off x="10036406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Ave.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1446565-772A-DFF9-9AC5-09C3CF2559D6}"/>
              </a:ext>
            </a:extLst>
          </p:cNvPr>
          <p:cNvSpPr txBox="1"/>
          <p:nvPr/>
        </p:nvSpPr>
        <p:spPr>
          <a:xfrm>
            <a:off x="7129463" y="3673701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2219125-AB96-4F32-5578-D3219B7C112F}"/>
              </a:ext>
            </a:extLst>
          </p:cNvPr>
          <p:cNvSpPr txBox="1"/>
          <p:nvPr/>
        </p:nvSpPr>
        <p:spPr>
          <a:xfrm>
            <a:off x="7129463" y="6064615"/>
            <a:ext cx="115129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Mid.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3" panose="020B0300000000000000" pitchFamily="34" charset="-128"/>
              <a:ea typeface="Hiragino Kaku Gothic Pro W3" panose="020B0300000000000000" pitchFamily="34" charset="-128"/>
              <a:cs typeface="+mn-cs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52556735-C3FA-A929-24D7-B29AA67832F5}"/>
              </a:ext>
            </a:extLst>
          </p:cNvPr>
          <p:cNvSpPr/>
          <p:nvPr/>
        </p:nvSpPr>
        <p:spPr>
          <a:xfrm>
            <a:off x="250986" y="4169044"/>
            <a:ext cx="11684129" cy="56800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410740B-9DA6-F01C-7FBA-B2D8AFD3B532}"/>
              </a:ext>
            </a:extLst>
          </p:cNvPr>
          <p:cNvSpPr/>
          <p:nvPr/>
        </p:nvSpPr>
        <p:spPr>
          <a:xfrm rot="5400000">
            <a:off x="4037582" y="4037803"/>
            <a:ext cx="4110938" cy="45719"/>
          </a:xfrm>
          <a:prstGeom prst="rect">
            <a:avLst/>
          </a:prstGeom>
          <a:solidFill>
            <a:srgbClr val="FFCAF0">
              <a:alpha val="85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AU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34" charset="-128"/>
              <a:cs typeface="+mn-cs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59B721A3-5AD5-0FD5-1F50-7B678E5933B4}"/>
              </a:ext>
            </a:extLst>
          </p:cNvPr>
          <p:cNvSpPr txBox="1"/>
          <p:nvPr/>
        </p:nvSpPr>
        <p:spPr>
          <a:xfrm>
            <a:off x="2870858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A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DF27CE0-D3CF-33A4-919B-5888B0ECF15D}"/>
              </a:ext>
            </a:extLst>
          </p:cNvPr>
          <p:cNvSpPr txBox="1"/>
          <p:nvPr/>
        </p:nvSpPr>
        <p:spPr>
          <a:xfrm>
            <a:off x="8995289" y="3689578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B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65DEBBC-2C13-0961-1F9D-27A9C84E1570}"/>
              </a:ext>
            </a:extLst>
          </p:cNvPr>
          <p:cNvSpPr txBox="1"/>
          <p:nvPr/>
        </p:nvSpPr>
        <p:spPr>
          <a:xfrm>
            <a:off x="8995289" y="609289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D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8F4B8E8-9919-1F33-47F3-A4CD7CEAF2D0}"/>
              </a:ext>
            </a:extLst>
          </p:cNvPr>
          <p:cNvSpPr txBox="1"/>
          <p:nvPr/>
        </p:nvSpPr>
        <p:spPr>
          <a:xfrm>
            <a:off x="2863885" y="6089927"/>
            <a:ext cx="487774" cy="461665"/>
          </a:xfrm>
          <a:prstGeom prst="rect">
            <a:avLst/>
          </a:prstGeom>
          <a:noFill/>
          <a:ln w="25400"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rPr>
              <a:t>C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138EB0A-C154-C973-E7A1-F698A90695D7}"/>
              </a:ext>
            </a:extLst>
          </p:cNvPr>
          <p:cNvCxnSpPr>
            <a:cxnSpLocks/>
          </p:cNvCxnSpPr>
          <p:nvPr/>
        </p:nvCxnSpPr>
        <p:spPr>
          <a:xfrm flipH="1">
            <a:off x="1029538" y="2329038"/>
            <a:ext cx="506610" cy="82043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33B200F-5605-85D9-5332-41FD90358A99}"/>
              </a:ext>
            </a:extLst>
          </p:cNvPr>
          <p:cNvCxnSpPr>
            <a:cxnSpLocks/>
          </p:cNvCxnSpPr>
          <p:nvPr/>
        </p:nvCxnSpPr>
        <p:spPr>
          <a:xfrm>
            <a:off x="2012666" y="2329038"/>
            <a:ext cx="403833" cy="2721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5FB4EFC7-D9AF-EC54-5B97-40F9558B9AB4}"/>
              </a:ext>
            </a:extLst>
          </p:cNvPr>
          <p:cNvGrpSpPr/>
          <p:nvPr/>
        </p:nvGrpSpPr>
        <p:grpSpPr>
          <a:xfrm>
            <a:off x="638458" y="1864138"/>
            <a:ext cx="1013418" cy="408679"/>
            <a:chOff x="638458" y="1864138"/>
            <a:chExt cx="1013418" cy="408679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73EBA8A1-6C79-2EBD-167E-9A8EF394BEA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05A11DBC-61F3-1692-A8F3-B9A0E08BA9C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4.5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2E260F42-B318-3C88-83B6-A2A00A27BD9D}"/>
              </a:ext>
            </a:extLst>
          </p:cNvPr>
          <p:cNvGrpSpPr/>
          <p:nvPr/>
        </p:nvGrpSpPr>
        <p:grpSpPr>
          <a:xfrm>
            <a:off x="2166396" y="1980444"/>
            <a:ext cx="1176511" cy="408680"/>
            <a:chOff x="638458" y="1864138"/>
            <a:chExt cx="1013418" cy="408680"/>
          </a:xfrm>
        </p:grpSpPr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id="{B599AF8D-AF0B-95C1-5503-DB17AA9B04E5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FCA9A89E-CB35-D0D4-C485-56350D1AE1FD}"/>
                </a:ext>
              </a:extLst>
            </p:cNvPr>
            <p:cNvSpPr txBox="1"/>
            <p:nvPr/>
          </p:nvSpPr>
          <p:spPr>
            <a:xfrm>
              <a:off x="638458" y="1872708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16.0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E341D8E5-ED63-15A7-4497-90AB248FEF16}"/>
              </a:ext>
            </a:extLst>
          </p:cNvPr>
          <p:cNvGrpSpPr/>
          <p:nvPr/>
        </p:nvGrpSpPr>
        <p:grpSpPr>
          <a:xfrm>
            <a:off x="3114745" y="895100"/>
            <a:ext cx="1684399" cy="830997"/>
            <a:chOff x="1780450" y="1155138"/>
            <a:chExt cx="1175006" cy="830997"/>
          </a:xfrm>
        </p:grpSpPr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DB90C424-16DD-F75A-1462-DF8593850110}"/>
                </a:ext>
              </a:extLst>
            </p:cNvPr>
            <p:cNvSpPr txBox="1"/>
            <p:nvPr/>
          </p:nvSpPr>
          <p:spPr>
            <a:xfrm>
              <a:off x="1999115" y="1155138"/>
              <a:ext cx="95634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400" dirty="0">
                  <a:solidFill>
                    <a:prstClr val="black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rPr>
                <a:t>English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58" name="正方形/長方形 57">
              <a:extLst>
                <a:ext uri="{FF2B5EF4-FFF2-40B4-BE49-F238E27FC236}">
                  <a16:creationId xmlns:a16="http://schemas.microsoft.com/office/drawing/2014/main" id="{8816F278-BB57-3960-D2E8-E942E6670B53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35025BAF-2654-1F71-0ADC-1EE7D3E53D01}"/>
              </a:ext>
            </a:extLst>
          </p:cNvPr>
          <p:cNvGrpSpPr/>
          <p:nvPr/>
        </p:nvGrpSpPr>
        <p:grpSpPr>
          <a:xfrm>
            <a:off x="5097669" y="895441"/>
            <a:ext cx="1990762" cy="830997"/>
            <a:chOff x="1780450" y="1155138"/>
            <a:chExt cx="1388719" cy="830997"/>
          </a:xfrm>
        </p:grpSpPr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F757371E-F581-E576-28F6-0417044FD1BA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Japanese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EF3C8925-2568-EBFC-4772-560F0F7D90B2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grpSp>
        <p:nvGrpSpPr>
          <p:cNvPr id="62" name="グループ化 61">
            <a:extLst>
              <a:ext uri="{FF2B5EF4-FFF2-40B4-BE49-F238E27FC236}">
                <a16:creationId xmlns:a16="http://schemas.microsoft.com/office/drawing/2014/main" id="{81941F63-C87E-F8DC-6DB9-A1E46A94D3DB}"/>
              </a:ext>
            </a:extLst>
          </p:cNvPr>
          <p:cNvGrpSpPr/>
          <p:nvPr/>
        </p:nvGrpSpPr>
        <p:grpSpPr>
          <a:xfrm>
            <a:off x="7383350" y="895441"/>
            <a:ext cx="1990762" cy="830997"/>
            <a:chOff x="1780450" y="1155138"/>
            <a:chExt cx="1388719" cy="830997"/>
          </a:xfrm>
        </p:grpSpPr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9B34D126-2499-4A71-6B64-63E5732D720F}"/>
                </a:ext>
              </a:extLst>
            </p:cNvPr>
            <p:cNvSpPr txBox="1"/>
            <p:nvPr/>
          </p:nvSpPr>
          <p:spPr>
            <a:xfrm>
              <a:off x="1999115" y="1155138"/>
              <a:ext cx="11700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iragino Kaku Gothic Pro W3" panose="020B0300000000000000" pitchFamily="34" charset="-128"/>
                  <a:ea typeface="Hiragino Kaku Gothic Pro W3" panose="020B0300000000000000" pitchFamily="34" charset="-128"/>
                  <a:cs typeface="+mn-cs"/>
                </a:rPr>
                <a:t>Chinese</a:t>
              </a:r>
              <a:endPara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3" panose="020B0300000000000000" pitchFamily="34" charset="-128"/>
                <a:ea typeface="Hiragino Kaku Gothic Pro W3" panose="020B0300000000000000" pitchFamily="34" charset="-128"/>
                <a:cs typeface="+mn-cs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895DC6F0-672B-0459-11E6-558885A0A489}"/>
                </a:ext>
              </a:extLst>
            </p:cNvPr>
            <p:cNvSpPr/>
            <p:nvPr/>
          </p:nvSpPr>
          <p:spPr>
            <a:xfrm>
              <a:off x="1780450" y="1461303"/>
              <a:ext cx="218665" cy="2186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AU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cxnSp>
        <p:nvCxnSpPr>
          <p:cNvPr id="2" name="直線矢印コネクタ 15">
            <a:extLst>
              <a:ext uri="{FF2B5EF4-FFF2-40B4-BE49-F238E27FC236}">
                <a16:creationId xmlns:a16="http://schemas.microsoft.com/office/drawing/2014/main" id="{ACB92FC2-2106-4F40-6274-F52DCA04909D}"/>
              </a:ext>
            </a:extLst>
          </p:cNvPr>
          <p:cNvCxnSpPr>
            <a:cxnSpLocks/>
          </p:cNvCxnSpPr>
          <p:nvPr/>
        </p:nvCxnSpPr>
        <p:spPr>
          <a:xfrm flipH="1">
            <a:off x="4000813" y="2329038"/>
            <a:ext cx="460294" cy="82042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17">
            <a:extLst>
              <a:ext uri="{FF2B5EF4-FFF2-40B4-BE49-F238E27FC236}">
                <a16:creationId xmlns:a16="http://schemas.microsoft.com/office/drawing/2014/main" id="{3C1C9056-2F06-E63B-C5EC-7B6E24FA8418}"/>
              </a:ext>
            </a:extLst>
          </p:cNvPr>
          <p:cNvCxnSpPr>
            <a:cxnSpLocks/>
          </p:cNvCxnSpPr>
          <p:nvPr/>
        </p:nvCxnSpPr>
        <p:spPr>
          <a:xfrm>
            <a:off x="4921829" y="2339310"/>
            <a:ext cx="403833" cy="2721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23">
            <a:extLst>
              <a:ext uri="{FF2B5EF4-FFF2-40B4-BE49-F238E27FC236}">
                <a16:creationId xmlns:a16="http://schemas.microsoft.com/office/drawing/2014/main" id="{43865F9C-818B-DC31-03C6-5BFD6195CA42}"/>
              </a:ext>
            </a:extLst>
          </p:cNvPr>
          <p:cNvGrpSpPr/>
          <p:nvPr/>
        </p:nvGrpSpPr>
        <p:grpSpPr>
          <a:xfrm>
            <a:off x="3686522" y="1846272"/>
            <a:ext cx="1013418" cy="408679"/>
            <a:chOff x="638458" y="1864138"/>
            <a:chExt cx="1013418" cy="408679"/>
          </a:xfrm>
        </p:grpSpPr>
        <p:sp>
          <p:nvSpPr>
            <p:cNvPr id="32" name="正方形/長方形 41">
              <a:extLst>
                <a:ext uri="{FF2B5EF4-FFF2-40B4-BE49-F238E27FC236}">
                  <a16:creationId xmlns:a16="http://schemas.microsoft.com/office/drawing/2014/main" id="{E878F397-8EDD-B849-556D-A9C6E1B1E037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65" name="テキスト ボックス 44">
              <a:extLst>
                <a:ext uri="{FF2B5EF4-FFF2-40B4-BE49-F238E27FC236}">
                  <a16:creationId xmlns:a16="http://schemas.microsoft.com/office/drawing/2014/main" id="{7AD21D0B-10EA-72E1-C091-F1204E2EB7C9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5.4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66" name="グループ化 23">
            <a:extLst>
              <a:ext uri="{FF2B5EF4-FFF2-40B4-BE49-F238E27FC236}">
                <a16:creationId xmlns:a16="http://schemas.microsoft.com/office/drawing/2014/main" id="{C76CBF77-A646-CBC1-4776-1E0F7129E97E}"/>
              </a:ext>
            </a:extLst>
          </p:cNvPr>
          <p:cNvGrpSpPr/>
          <p:nvPr/>
        </p:nvGrpSpPr>
        <p:grpSpPr>
          <a:xfrm>
            <a:off x="4954294" y="1915703"/>
            <a:ext cx="1013418" cy="408679"/>
            <a:chOff x="638458" y="1864138"/>
            <a:chExt cx="1013418" cy="408679"/>
          </a:xfrm>
        </p:grpSpPr>
        <p:sp>
          <p:nvSpPr>
            <p:cNvPr id="67" name="正方形/長方形 41">
              <a:extLst>
                <a:ext uri="{FF2B5EF4-FFF2-40B4-BE49-F238E27FC236}">
                  <a16:creationId xmlns:a16="http://schemas.microsoft.com/office/drawing/2014/main" id="{3B9CC099-A687-0023-DD17-9B653F28FFA7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68" name="テキスト ボックス 44">
              <a:extLst>
                <a:ext uri="{FF2B5EF4-FFF2-40B4-BE49-F238E27FC236}">
                  <a16:creationId xmlns:a16="http://schemas.microsoft.com/office/drawing/2014/main" id="{D9683DC8-65C0-B92D-2AEC-12207BEFD985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16.0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cxnSp>
        <p:nvCxnSpPr>
          <p:cNvPr id="69" name="直線矢印コネクタ 15">
            <a:extLst>
              <a:ext uri="{FF2B5EF4-FFF2-40B4-BE49-F238E27FC236}">
                <a16:creationId xmlns:a16="http://schemas.microsoft.com/office/drawing/2014/main" id="{F53ECF66-1E60-35EC-4802-462633A2A2F8}"/>
              </a:ext>
            </a:extLst>
          </p:cNvPr>
          <p:cNvCxnSpPr>
            <a:cxnSpLocks/>
          </p:cNvCxnSpPr>
          <p:nvPr/>
        </p:nvCxnSpPr>
        <p:spPr>
          <a:xfrm flipH="1">
            <a:off x="7210168" y="2601157"/>
            <a:ext cx="455224" cy="6172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15">
            <a:extLst>
              <a:ext uri="{FF2B5EF4-FFF2-40B4-BE49-F238E27FC236}">
                <a16:creationId xmlns:a16="http://schemas.microsoft.com/office/drawing/2014/main" id="{71A0E041-A42E-C9CF-2F8D-1A37D1D05809}"/>
              </a:ext>
            </a:extLst>
          </p:cNvPr>
          <p:cNvCxnSpPr>
            <a:cxnSpLocks/>
          </p:cNvCxnSpPr>
          <p:nvPr/>
        </p:nvCxnSpPr>
        <p:spPr>
          <a:xfrm flipH="1">
            <a:off x="10132541" y="2601157"/>
            <a:ext cx="469793" cy="6172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15">
            <a:extLst>
              <a:ext uri="{FF2B5EF4-FFF2-40B4-BE49-F238E27FC236}">
                <a16:creationId xmlns:a16="http://schemas.microsoft.com/office/drawing/2014/main" id="{9EA0F932-BA3B-A3F6-CE62-F4685BF064B0}"/>
              </a:ext>
            </a:extLst>
          </p:cNvPr>
          <p:cNvCxnSpPr>
            <a:cxnSpLocks/>
          </p:cNvCxnSpPr>
          <p:nvPr/>
        </p:nvCxnSpPr>
        <p:spPr>
          <a:xfrm flipH="1">
            <a:off x="1056451" y="5449655"/>
            <a:ext cx="479697" cy="5007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15">
            <a:extLst>
              <a:ext uri="{FF2B5EF4-FFF2-40B4-BE49-F238E27FC236}">
                <a16:creationId xmlns:a16="http://schemas.microsoft.com/office/drawing/2014/main" id="{012B7CEA-A01A-3CB2-703D-3378B806BD4D}"/>
              </a:ext>
            </a:extLst>
          </p:cNvPr>
          <p:cNvCxnSpPr>
            <a:cxnSpLocks/>
          </p:cNvCxnSpPr>
          <p:nvPr/>
        </p:nvCxnSpPr>
        <p:spPr>
          <a:xfrm flipH="1">
            <a:off x="4000813" y="5449712"/>
            <a:ext cx="422565" cy="57368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15">
            <a:extLst>
              <a:ext uri="{FF2B5EF4-FFF2-40B4-BE49-F238E27FC236}">
                <a16:creationId xmlns:a16="http://schemas.microsoft.com/office/drawing/2014/main" id="{856546A0-7F41-67E6-F045-2B0B19B75C7D}"/>
              </a:ext>
            </a:extLst>
          </p:cNvPr>
          <p:cNvCxnSpPr>
            <a:cxnSpLocks/>
          </p:cNvCxnSpPr>
          <p:nvPr/>
        </p:nvCxnSpPr>
        <p:spPr>
          <a:xfrm flipH="1">
            <a:off x="7204214" y="5763468"/>
            <a:ext cx="461178" cy="4975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17">
            <a:extLst>
              <a:ext uri="{FF2B5EF4-FFF2-40B4-BE49-F238E27FC236}">
                <a16:creationId xmlns:a16="http://schemas.microsoft.com/office/drawing/2014/main" id="{04E18F8C-FF0F-31B4-EDD5-73CFD33B6EBC}"/>
              </a:ext>
            </a:extLst>
          </p:cNvPr>
          <p:cNvCxnSpPr>
            <a:cxnSpLocks/>
          </p:cNvCxnSpPr>
          <p:nvPr/>
        </p:nvCxnSpPr>
        <p:spPr>
          <a:xfrm>
            <a:off x="8131629" y="2615582"/>
            <a:ext cx="403833" cy="239656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17">
            <a:extLst>
              <a:ext uri="{FF2B5EF4-FFF2-40B4-BE49-F238E27FC236}">
                <a16:creationId xmlns:a16="http://schemas.microsoft.com/office/drawing/2014/main" id="{6AE11FAF-C9B1-BD7A-CD86-05C541931DC1}"/>
              </a:ext>
            </a:extLst>
          </p:cNvPr>
          <p:cNvCxnSpPr>
            <a:cxnSpLocks/>
          </p:cNvCxnSpPr>
          <p:nvPr/>
        </p:nvCxnSpPr>
        <p:spPr>
          <a:xfrm>
            <a:off x="10985782" y="2608473"/>
            <a:ext cx="468932" cy="246765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17">
            <a:extLst>
              <a:ext uri="{FF2B5EF4-FFF2-40B4-BE49-F238E27FC236}">
                <a16:creationId xmlns:a16="http://schemas.microsoft.com/office/drawing/2014/main" id="{53C75377-D9F4-71C5-1225-348CE3755F1C}"/>
              </a:ext>
            </a:extLst>
          </p:cNvPr>
          <p:cNvCxnSpPr>
            <a:cxnSpLocks/>
          </p:cNvCxnSpPr>
          <p:nvPr/>
        </p:nvCxnSpPr>
        <p:spPr>
          <a:xfrm>
            <a:off x="2012665" y="5444512"/>
            <a:ext cx="430452" cy="14692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17">
            <a:extLst>
              <a:ext uri="{FF2B5EF4-FFF2-40B4-BE49-F238E27FC236}">
                <a16:creationId xmlns:a16="http://schemas.microsoft.com/office/drawing/2014/main" id="{1FF4589F-6EC2-EBEE-972A-ACE9ADC180FC}"/>
              </a:ext>
            </a:extLst>
          </p:cNvPr>
          <p:cNvCxnSpPr>
            <a:cxnSpLocks/>
          </p:cNvCxnSpPr>
          <p:nvPr/>
        </p:nvCxnSpPr>
        <p:spPr>
          <a:xfrm>
            <a:off x="4909682" y="5455372"/>
            <a:ext cx="400495" cy="136060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17">
            <a:extLst>
              <a:ext uri="{FF2B5EF4-FFF2-40B4-BE49-F238E27FC236}">
                <a16:creationId xmlns:a16="http://schemas.microsoft.com/office/drawing/2014/main" id="{479EF78B-4438-DDE6-AB73-A5721328FFFE}"/>
              </a:ext>
            </a:extLst>
          </p:cNvPr>
          <p:cNvCxnSpPr>
            <a:cxnSpLocks/>
          </p:cNvCxnSpPr>
          <p:nvPr/>
        </p:nvCxnSpPr>
        <p:spPr>
          <a:xfrm>
            <a:off x="8083738" y="5782413"/>
            <a:ext cx="481523" cy="61619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矢印コネクタ 17">
            <a:extLst>
              <a:ext uri="{FF2B5EF4-FFF2-40B4-BE49-F238E27FC236}">
                <a16:creationId xmlns:a16="http://schemas.microsoft.com/office/drawing/2014/main" id="{07C38B7E-2A8A-47D8-4356-686C6E649648}"/>
              </a:ext>
            </a:extLst>
          </p:cNvPr>
          <p:cNvCxnSpPr>
            <a:cxnSpLocks/>
          </p:cNvCxnSpPr>
          <p:nvPr/>
        </p:nvCxnSpPr>
        <p:spPr>
          <a:xfrm>
            <a:off x="11050881" y="5778721"/>
            <a:ext cx="403833" cy="90413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15">
            <a:extLst>
              <a:ext uri="{FF2B5EF4-FFF2-40B4-BE49-F238E27FC236}">
                <a16:creationId xmlns:a16="http://schemas.microsoft.com/office/drawing/2014/main" id="{29C9D6BC-2C8E-7406-597C-C6EDDBA1959E}"/>
              </a:ext>
            </a:extLst>
          </p:cNvPr>
          <p:cNvCxnSpPr>
            <a:cxnSpLocks/>
          </p:cNvCxnSpPr>
          <p:nvPr/>
        </p:nvCxnSpPr>
        <p:spPr>
          <a:xfrm flipH="1">
            <a:off x="10064311" y="5763336"/>
            <a:ext cx="461178" cy="49754"/>
          </a:xfrm>
          <a:prstGeom prst="straightConnector1">
            <a:avLst/>
          </a:prstGeom>
          <a:ln w="349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グループ化 23">
            <a:extLst>
              <a:ext uri="{FF2B5EF4-FFF2-40B4-BE49-F238E27FC236}">
                <a16:creationId xmlns:a16="http://schemas.microsoft.com/office/drawing/2014/main" id="{8ED6D97C-BD42-18C1-60C0-FB0CAB840456}"/>
              </a:ext>
            </a:extLst>
          </p:cNvPr>
          <p:cNvGrpSpPr/>
          <p:nvPr/>
        </p:nvGrpSpPr>
        <p:grpSpPr>
          <a:xfrm>
            <a:off x="6875215" y="2028289"/>
            <a:ext cx="1013418" cy="408679"/>
            <a:chOff x="638458" y="1864138"/>
            <a:chExt cx="1013418" cy="408679"/>
          </a:xfrm>
        </p:grpSpPr>
        <p:sp>
          <p:nvSpPr>
            <p:cNvPr id="95" name="正方形/長方形 41">
              <a:extLst>
                <a:ext uri="{FF2B5EF4-FFF2-40B4-BE49-F238E27FC236}">
                  <a16:creationId xmlns:a16="http://schemas.microsoft.com/office/drawing/2014/main" id="{27F9C6A4-60C5-185E-6161-883E3BBD992B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96" name="テキスト ボックス 44">
              <a:extLst>
                <a:ext uri="{FF2B5EF4-FFF2-40B4-BE49-F238E27FC236}">
                  <a16:creationId xmlns:a16="http://schemas.microsoft.com/office/drawing/2014/main" id="{E374D88C-27B1-49BC-DD58-71B4244866DC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3.4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97" name="グループ化 23">
            <a:extLst>
              <a:ext uri="{FF2B5EF4-FFF2-40B4-BE49-F238E27FC236}">
                <a16:creationId xmlns:a16="http://schemas.microsoft.com/office/drawing/2014/main" id="{59459B15-4132-428E-0A34-DFFF42D4B595}"/>
              </a:ext>
            </a:extLst>
          </p:cNvPr>
          <p:cNvGrpSpPr/>
          <p:nvPr/>
        </p:nvGrpSpPr>
        <p:grpSpPr>
          <a:xfrm>
            <a:off x="8139700" y="2172555"/>
            <a:ext cx="1013418" cy="408679"/>
            <a:chOff x="638458" y="1864138"/>
            <a:chExt cx="1013418" cy="408679"/>
          </a:xfrm>
        </p:grpSpPr>
        <p:sp>
          <p:nvSpPr>
            <p:cNvPr id="98" name="正方形/長方形 41">
              <a:extLst>
                <a:ext uri="{FF2B5EF4-FFF2-40B4-BE49-F238E27FC236}">
                  <a16:creationId xmlns:a16="http://schemas.microsoft.com/office/drawing/2014/main" id="{380D433A-D4D7-5635-C5FA-3579BAE55FCE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99" name="テキスト ボックス 44">
              <a:extLst>
                <a:ext uri="{FF2B5EF4-FFF2-40B4-BE49-F238E27FC236}">
                  <a16:creationId xmlns:a16="http://schemas.microsoft.com/office/drawing/2014/main" id="{DAAD6D3F-6F6F-04CB-8561-00A41F81880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12.8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00" name="グループ化 23">
            <a:extLst>
              <a:ext uri="{FF2B5EF4-FFF2-40B4-BE49-F238E27FC236}">
                <a16:creationId xmlns:a16="http://schemas.microsoft.com/office/drawing/2014/main" id="{0C145334-AC99-3A38-7138-8F76FA5CBF88}"/>
              </a:ext>
            </a:extLst>
          </p:cNvPr>
          <p:cNvGrpSpPr/>
          <p:nvPr/>
        </p:nvGrpSpPr>
        <p:grpSpPr>
          <a:xfrm>
            <a:off x="9663866" y="2072405"/>
            <a:ext cx="1013418" cy="408679"/>
            <a:chOff x="638458" y="1864138"/>
            <a:chExt cx="1013418" cy="408679"/>
          </a:xfrm>
        </p:grpSpPr>
        <p:sp>
          <p:nvSpPr>
            <p:cNvPr id="101" name="正方形/長方形 41">
              <a:extLst>
                <a:ext uri="{FF2B5EF4-FFF2-40B4-BE49-F238E27FC236}">
                  <a16:creationId xmlns:a16="http://schemas.microsoft.com/office/drawing/2014/main" id="{7D94543C-E612-5960-1A06-618DFA71741E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02" name="テキスト ボックス 44">
              <a:extLst>
                <a:ext uri="{FF2B5EF4-FFF2-40B4-BE49-F238E27FC236}">
                  <a16:creationId xmlns:a16="http://schemas.microsoft.com/office/drawing/2014/main" id="{03BAC5DA-51B9-A8C4-0E75-58749BAA957B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3.5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03" name="グループ化 23">
            <a:extLst>
              <a:ext uri="{FF2B5EF4-FFF2-40B4-BE49-F238E27FC236}">
                <a16:creationId xmlns:a16="http://schemas.microsoft.com/office/drawing/2014/main" id="{27B3E48F-583A-161B-04D6-0473263057A0}"/>
              </a:ext>
            </a:extLst>
          </p:cNvPr>
          <p:cNvGrpSpPr/>
          <p:nvPr/>
        </p:nvGrpSpPr>
        <p:grpSpPr>
          <a:xfrm>
            <a:off x="11121312" y="2115270"/>
            <a:ext cx="1013418" cy="408679"/>
            <a:chOff x="638458" y="1864138"/>
            <a:chExt cx="1013418" cy="408679"/>
          </a:xfrm>
        </p:grpSpPr>
        <p:sp>
          <p:nvSpPr>
            <p:cNvPr id="104" name="正方形/長方形 41">
              <a:extLst>
                <a:ext uri="{FF2B5EF4-FFF2-40B4-BE49-F238E27FC236}">
                  <a16:creationId xmlns:a16="http://schemas.microsoft.com/office/drawing/2014/main" id="{934877CF-EA73-1AED-EC2D-1751090FEA64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05" name="テキスト ボックス 44">
              <a:extLst>
                <a:ext uri="{FF2B5EF4-FFF2-40B4-BE49-F238E27FC236}">
                  <a16:creationId xmlns:a16="http://schemas.microsoft.com/office/drawing/2014/main" id="{A4B21179-B800-CFE0-A0ED-1ACB4C23B988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13.1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09" name="グループ化 23">
            <a:extLst>
              <a:ext uri="{FF2B5EF4-FFF2-40B4-BE49-F238E27FC236}">
                <a16:creationId xmlns:a16="http://schemas.microsoft.com/office/drawing/2014/main" id="{559D9BEF-D3F7-9175-ECAE-F83910765DE5}"/>
              </a:ext>
            </a:extLst>
          </p:cNvPr>
          <p:cNvGrpSpPr/>
          <p:nvPr/>
        </p:nvGrpSpPr>
        <p:grpSpPr>
          <a:xfrm>
            <a:off x="699548" y="4913596"/>
            <a:ext cx="1013418" cy="408679"/>
            <a:chOff x="638458" y="1864138"/>
            <a:chExt cx="1013418" cy="408679"/>
          </a:xfrm>
        </p:grpSpPr>
        <p:sp>
          <p:nvSpPr>
            <p:cNvPr id="110" name="正方形/長方形 41">
              <a:extLst>
                <a:ext uri="{FF2B5EF4-FFF2-40B4-BE49-F238E27FC236}">
                  <a16:creationId xmlns:a16="http://schemas.microsoft.com/office/drawing/2014/main" id="{269F4FDC-B8E0-9BD7-04EC-C14D4E64FBAE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1" name="テキスト ボックス 44">
              <a:extLst>
                <a:ext uri="{FF2B5EF4-FFF2-40B4-BE49-F238E27FC236}">
                  <a16:creationId xmlns:a16="http://schemas.microsoft.com/office/drawing/2014/main" id="{B6DD25E2-5F88-81B4-6155-7281AED1D2C2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0.6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12" name="グループ化 23">
            <a:extLst>
              <a:ext uri="{FF2B5EF4-FFF2-40B4-BE49-F238E27FC236}">
                <a16:creationId xmlns:a16="http://schemas.microsoft.com/office/drawing/2014/main" id="{DA2E6062-6073-4CE6-D7B6-F63DF84E7B4B}"/>
              </a:ext>
            </a:extLst>
          </p:cNvPr>
          <p:cNvGrpSpPr/>
          <p:nvPr/>
        </p:nvGrpSpPr>
        <p:grpSpPr>
          <a:xfrm>
            <a:off x="1970656" y="4949246"/>
            <a:ext cx="1013418" cy="408679"/>
            <a:chOff x="638458" y="1864138"/>
            <a:chExt cx="1013418" cy="408679"/>
          </a:xfrm>
        </p:grpSpPr>
        <p:sp>
          <p:nvSpPr>
            <p:cNvPr id="113" name="正方形/長方形 41">
              <a:extLst>
                <a:ext uri="{FF2B5EF4-FFF2-40B4-BE49-F238E27FC236}">
                  <a16:creationId xmlns:a16="http://schemas.microsoft.com/office/drawing/2014/main" id="{9A0E89BD-7446-6FD4-7FA2-2EDD963FD83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4" name="テキスト ボックス 44">
              <a:extLst>
                <a:ext uri="{FF2B5EF4-FFF2-40B4-BE49-F238E27FC236}">
                  <a16:creationId xmlns:a16="http://schemas.microsoft.com/office/drawing/2014/main" id="{FD0CB5E1-2E2C-60A4-F6B8-AFA7556F71A1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6.2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15" name="グループ化 23">
            <a:extLst>
              <a:ext uri="{FF2B5EF4-FFF2-40B4-BE49-F238E27FC236}">
                <a16:creationId xmlns:a16="http://schemas.microsoft.com/office/drawing/2014/main" id="{8FAE2732-1C66-6C6D-B209-5C8DBA16A6E9}"/>
              </a:ext>
            </a:extLst>
          </p:cNvPr>
          <p:cNvGrpSpPr/>
          <p:nvPr/>
        </p:nvGrpSpPr>
        <p:grpSpPr>
          <a:xfrm>
            <a:off x="3606966" y="4925252"/>
            <a:ext cx="1013418" cy="408679"/>
            <a:chOff x="638458" y="1864138"/>
            <a:chExt cx="1013418" cy="408679"/>
          </a:xfrm>
        </p:grpSpPr>
        <p:sp>
          <p:nvSpPr>
            <p:cNvPr id="116" name="正方形/長方形 41">
              <a:extLst>
                <a:ext uri="{FF2B5EF4-FFF2-40B4-BE49-F238E27FC236}">
                  <a16:creationId xmlns:a16="http://schemas.microsoft.com/office/drawing/2014/main" id="{B680F366-20DD-2263-B544-439E76797695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17" name="テキスト ボックス 44">
              <a:extLst>
                <a:ext uri="{FF2B5EF4-FFF2-40B4-BE49-F238E27FC236}">
                  <a16:creationId xmlns:a16="http://schemas.microsoft.com/office/drawing/2014/main" id="{92F51D8B-F527-5CB5-54BF-BF6529374882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1.5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18" name="グループ化 23">
            <a:extLst>
              <a:ext uri="{FF2B5EF4-FFF2-40B4-BE49-F238E27FC236}">
                <a16:creationId xmlns:a16="http://schemas.microsoft.com/office/drawing/2014/main" id="{5EF80F49-E6E4-4ADB-624E-630707CD811F}"/>
              </a:ext>
            </a:extLst>
          </p:cNvPr>
          <p:cNvGrpSpPr/>
          <p:nvPr/>
        </p:nvGrpSpPr>
        <p:grpSpPr>
          <a:xfrm>
            <a:off x="4972611" y="4982189"/>
            <a:ext cx="1013418" cy="408679"/>
            <a:chOff x="638458" y="1864138"/>
            <a:chExt cx="1013418" cy="408679"/>
          </a:xfrm>
        </p:grpSpPr>
        <p:sp>
          <p:nvSpPr>
            <p:cNvPr id="119" name="正方形/長方形 41">
              <a:extLst>
                <a:ext uri="{FF2B5EF4-FFF2-40B4-BE49-F238E27FC236}">
                  <a16:creationId xmlns:a16="http://schemas.microsoft.com/office/drawing/2014/main" id="{68A46DDA-0C1F-7CB4-4D83-397565F94AA3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0" name="テキスト ボックス 44">
              <a:extLst>
                <a:ext uri="{FF2B5EF4-FFF2-40B4-BE49-F238E27FC236}">
                  <a16:creationId xmlns:a16="http://schemas.microsoft.com/office/drawing/2014/main" id="{7134823D-58DE-3A04-D0A9-E0994397A2F1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7.8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21" name="グループ化 23">
            <a:extLst>
              <a:ext uri="{FF2B5EF4-FFF2-40B4-BE49-F238E27FC236}">
                <a16:creationId xmlns:a16="http://schemas.microsoft.com/office/drawing/2014/main" id="{0EF99803-8B0C-5B6B-B47B-170344D64E11}"/>
              </a:ext>
            </a:extLst>
          </p:cNvPr>
          <p:cNvGrpSpPr/>
          <p:nvPr/>
        </p:nvGrpSpPr>
        <p:grpSpPr>
          <a:xfrm>
            <a:off x="6833152" y="5266086"/>
            <a:ext cx="1013418" cy="408679"/>
            <a:chOff x="638458" y="1864138"/>
            <a:chExt cx="1013418" cy="408679"/>
          </a:xfrm>
        </p:grpSpPr>
        <p:sp>
          <p:nvSpPr>
            <p:cNvPr id="122" name="正方形/長方形 41">
              <a:extLst>
                <a:ext uri="{FF2B5EF4-FFF2-40B4-BE49-F238E27FC236}">
                  <a16:creationId xmlns:a16="http://schemas.microsoft.com/office/drawing/2014/main" id="{5562CA86-45D9-77B9-F9AB-A5E8A7B6B4C2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3" name="テキスト ボックス 44">
              <a:extLst>
                <a:ext uri="{FF2B5EF4-FFF2-40B4-BE49-F238E27FC236}">
                  <a16:creationId xmlns:a16="http://schemas.microsoft.com/office/drawing/2014/main" id="{8FFD4BAF-AED9-FBCE-DD4B-FF2AD50849D4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0.6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24" name="グループ化 23">
            <a:extLst>
              <a:ext uri="{FF2B5EF4-FFF2-40B4-BE49-F238E27FC236}">
                <a16:creationId xmlns:a16="http://schemas.microsoft.com/office/drawing/2014/main" id="{226CA5F9-C86E-261F-7EE7-2E2C2CB9E9DB}"/>
              </a:ext>
            </a:extLst>
          </p:cNvPr>
          <p:cNvGrpSpPr/>
          <p:nvPr/>
        </p:nvGrpSpPr>
        <p:grpSpPr>
          <a:xfrm>
            <a:off x="8225372" y="5313275"/>
            <a:ext cx="1013418" cy="408679"/>
            <a:chOff x="638458" y="1864138"/>
            <a:chExt cx="1013418" cy="408679"/>
          </a:xfrm>
        </p:grpSpPr>
        <p:sp>
          <p:nvSpPr>
            <p:cNvPr id="125" name="正方形/長方形 41">
              <a:extLst>
                <a:ext uri="{FF2B5EF4-FFF2-40B4-BE49-F238E27FC236}">
                  <a16:creationId xmlns:a16="http://schemas.microsoft.com/office/drawing/2014/main" id="{A881E9FB-8A0E-6BA5-AA6C-7B7EF1AAA12A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6" name="テキスト ボックス 44">
              <a:extLst>
                <a:ext uri="{FF2B5EF4-FFF2-40B4-BE49-F238E27FC236}">
                  <a16:creationId xmlns:a16="http://schemas.microsoft.com/office/drawing/2014/main" id="{CD2DE5AF-6271-6DD3-023E-ED50DF840FC3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3.2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27" name="グループ化 23">
            <a:extLst>
              <a:ext uri="{FF2B5EF4-FFF2-40B4-BE49-F238E27FC236}">
                <a16:creationId xmlns:a16="http://schemas.microsoft.com/office/drawing/2014/main" id="{6BA1DBA9-5C2F-109A-1295-171B056DB27B}"/>
              </a:ext>
            </a:extLst>
          </p:cNvPr>
          <p:cNvGrpSpPr/>
          <p:nvPr/>
        </p:nvGrpSpPr>
        <p:grpSpPr>
          <a:xfrm>
            <a:off x="9685158" y="5256916"/>
            <a:ext cx="1013418" cy="408679"/>
            <a:chOff x="638458" y="1864138"/>
            <a:chExt cx="1013418" cy="408679"/>
          </a:xfrm>
        </p:grpSpPr>
        <p:sp>
          <p:nvSpPr>
            <p:cNvPr id="128" name="正方形/長方形 41">
              <a:extLst>
                <a:ext uri="{FF2B5EF4-FFF2-40B4-BE49-F238E27FC236}">
                  <a16:creationId xmlns:a16="http://schemas.microsoft.com/office/drawing/2014/main" id="{B974F35B-7CC2-B66F-E2ED-335C9308F29B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29" name="テキスト ボックス 44">
              <a:extLst>
                <a:ext uri="{FF2B5EF4-FFF2-40B4-BE49-F238E27FC236}">
                  <a16:creationId xmlns:a16="http://schemas.microsoft.com/office/drawing/2014/main" id="{710DA5B4-BC67-AD29-4C2D-C6FFBADACBDB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0.6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grpSp>
        <p:nvGrpSpPr>
          <p:cNvPr id="130" name="グループ化 23">
            <a:extLst>
              <a:ext uri="{FF2B5EF4-FFF2-40B4-BE49-F238E27FC236}">
                <a16:creationId xmlns:a16="http://schemas.microsoft.com/office/drawing/2014/main" id="{038FC103-7918-CEED-F5BF-536EAEFE4842}"/>
              </a:ext>
            </a:extLst>
          </p:cNvPr>
          <p:cNvGrpSpPr/>
          <p:nvPr/>
        </p:nvGrpSpPr>
        <p:grpSpPr>
          <a:xfrm>
            <a:off x="11033923" y="5192074"/>
            <a:ext cx="1013418" cy="408679"/>
            <a:chOff x="638458" y="1864138"/>
            <a:chExt cx="1013418" cy="408679"/>
          </a:xfrm>
        </p:grpSpPr>
        <p:sp>
          <p:nvSpPr>
            <p:cNvPr id="131" name="正方形/長方形 41">
              <a:extLst>
                <a:ext uri="{FF2B5EF4-FFF2-40B4-BE49-F238E27FC236}">
                  <a16:creationId xmlns:a16="http://schemas.microsoft.com/office/drawing/2014/main" id="{F598AA32-482D-5F1A-9237-5DDED23F7AFD}"/>
                </a:ext>
              </a:extLst>
            </p:cNvPr>
            <p:cNvSpPr/>
            <p:nvPr/>
          </p:nvSpPr>
          <p:spPr>
            <a:xfrm>
              <a:off x="709656" y="1864138"/>
              <a:ext cx="871022" cy="4070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AU" altLang="en-US" dirty="0"/>
            </a:p>
          </p:txBody>
        </p:sp>
        <p:sp>
          <p:nvSpPr>
            <p:cNvPr id="132" name="テキスト ボックス 44">
              <a:extLst>
                <a:ext uri="{FF2B5EF4-FFF2-40B4-BE49-F238E27FC236}">
                  <a16:creationId xmlns:a16="http://schemas.microsoft.com/office/drawing/2014/main" id="{42EFD13D-39D6-E1B2-390A-1A6D5590C4C9}"/>
                </a:ext>
              </a:extLst>
            </p:cNvPr>
            <p:cNvSpPr txBox="1"/>
            <p:nvPr/>
          </p:nvSpPr>
          <p:spPr>
            <a:xfrm>
              <a:off x="638458" y="1872707"/>
              <a:ext cx="1013418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ja-JP" sz="20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3.2</a:t>
              </a:r>
              <a:r>
                <a:rPr lang="en-US" altLang="ja-JP" sz="1500" b="1" dirty="0">
                  <a:solidFill>
                    <a:srgbClr val="8F3CD1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%</a:t>
              </a:r>
            </a:p>
          </p:txBody>
        </p:sp>
      </p:grpSp>
      <p:sp>
        <p:nvSpPr>
          <p:cNvPr id="10" name="正方形/長方形 26">
            <a:extLst>
              <a:ext uri="{FF2B5EF4-FFF2-40B4-BE49-F238E27FC236}">
                <a16:creationId xmlns:a16="http://schemas.microsoft.com/office/drawing/2014/main" id="{2656BDCF-1C72-CD44-0A70-9D8DF11E0016}"/>
              </a:ext>
            </a:extLst>
          </p:cNvPr>
          <p:cNvSpPr/>
          <p:nvPr/>
        </p:nvSpPr>
        <p:spPr>
          <a:xfrm>
            <a:off x="6464739" y="2400841"/>
            <a:ext cx="5109073" cy="19814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1" name="正方形/長方形 27">
            <a:extLst>
              <a:ext uri="{FF2B5EF4-FFF2-40B4-BE49-F238E27FC236}">
                <a16:creationId xmlns:a16="http://schemas.microsoft.com/office/drawing/2014/main" id="{941D9212-CF97-79E5-9772-46B7B3CDEA6D}"/>
              </a:ext>
            </a:extLst>
          </p:cNvPr>
          <p:cNvSpPr/>
          <p:nvPr/>
        </p:nvSpPr>
        <p:spPr>
          <a:xfrm>
            <a:off x="8182079" y="2210288"/>
            <a:ext cx="2108930" cy="401585"/>
          </a:xfrm>
          <a:prstGeom prst="rect">
            <a:avLst/>
          </a:prstGeom>
          <a:solidFill>
            <a:schemeClr val="bg1">
              <a:lumMod val="85000"/>
              <a:alpha val="5490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15" name="テキスト ボックス 24">
            <a:extLst>
              <a:ext uri="{FF2B5EF4-FFF2-40B4-BE49-F238E27FC236}">
                <a16:creationId xmlns:a16="http://schemas.microsoft.com/office/drawing/2014/main" id="{9DF17F42-C3E6-ED96-7CD0-C2285C80A6D4}"/>
              </a:ext>
            </a:extLst>
          </p:cNvPr>
          <p:cNvSpPr txBox="1"/>
          <p:nvPr/>
        </p:nvSpPr>
        <p:spPr>
          <a:xfrm>
            <a:off x="6710578" y="2624116"/>
            <a:ext cx="461739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u="none" strike="noStrike" kern="1200" cap="none" spc="0" normalizeH="0" baseline="0" noProof="0" dirty="0">
                <a:ln>
                  <a:noFill/>
                </a:ln>
                <a:solidFill>
                  <a:srgbClr val="0076BA"/>
                </a:solidFill>
                <a:effectLst/>
                <a:uLnTx/>
                <a:uFillTx/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Possible Reason: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AtCoder</a:t>
            </a:r>
            <a:r>
              <a:rPr kumimoji="1" lang="en-US" altLang="ja-JP" sz="24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 is based in Japan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dirty="0">
                <a:solidFill>
                  <a:prstClr val="black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and officially supports English</a:t>
            </a:r>
            <a:endParaRPr kumimoji="1" lang="en-US" altLang="ja-JP" sz="24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3" name="正方形/長方形 27">
            <a:extLst>
              <a:ext uri="{FF2B5EF4-FFF2-40B4-BE49-F238E27FC236}">
                <a16:creationId xmlns:a16="http://schemas.microsoft.com/office/drawing/2014/main" id="{58D5C8A0-9E40-B9D1-B7A3-F013C478DAB1}"/>
              </a:ext>
            </a:extLst>
          </p:cNvPr>
          <p:cNvSpPr/>
          <p:nvPr/>
        </p:nvSpPr>
        <p:spPr>
          <a:xfrm>
            <a:off x="-57509" y="-95207"/>
            <a:ext cx="12295517" cy="6953207"/>
          </a:xfrm>
          <a:prstGeom prst="rect">
            <a:avLst/>
          </a:prstGeom>
          <a:solidFill>
            <a:schemeClr val="tx1">
              <a:alpha val="4002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2800" dirty="0">
              <a:solidFill>
                <a:schemeClr val="tx1"/>
              </a:solidFill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DC6B80-AD1E-216E-2524-676F295E815A}"/>
              </a:ext>
            </a:extLst>
          </p:cNvPr>
          <p:cNvGrpSpPr/>
          <p:nvPr/>
        </p:nvGrpSpPr>
        <p:grpSpPr>
          <a:xfrm>
            <a:off x="554395" y="3914716"/>
            <a:ext cx="11339075" cy="1929316"/>
            <a:chOff x="519717" y="-1467"/>
            <a:chExt cx="11339075" cy="19293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FD25B0-A5AF-3870-7C1A-9A1A09627ACF}"/>
                </a:ext>
              </a:extLst>
            </p:cNvPr>
            <p:cNvSpPr/>
            <p:nvPr/>
          </p:nvSpPr>
          <p:spPr>
            <a:xfrm>
              <a:off x="656217" y="451691"/>
              <a:ext cx="11202575" cy="1323251"/>
            </a:xfrm>
            <a:prstGeom prst="rect">
              <a:avLst/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8" name="タイトル 5">
              <a:extLst>
                <a:ext uri="{FF2B5EF4-FFF2-40B4-BE49-F238E27FC236}">
                  <a16:creationId xmlns:a16="http://schemas.microsoft.com/office/drawing/2014/main" id="{DCDB7C5C-3FE6-50F4-C943-1EE6760A29B3}"/>
                </a:ext>
              </a:extLst>
            </p:cNvPr>
            <p:cNvSpPr txBox="1">
              <a:spLocks/>
            </p:cNvSpPr>
            <p:nvPr/>
          </p:nvSpPr>
          <p:spPr>
            <a:xfrm>
              <a:off x="1311500" y="335464"/>
              <a:ext cx="10224283" cy="15923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000" b="0" kern="1200" baseline="0">
                  <a:solidFill>
                    <a:schemeClr val="tx1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  <a:cs typeface="+mj-cs"/>
                </a:defRPr>
              </a:lvl1pPr>
            </a:lstStyle>
            <a:p>
              <a:pPr algn="ctr"/>
              <a:r>
                <a:rPr lang="en-US" sz="3300" b="1" dirty="0">
                  <a:solidFill>
                    <a:srgbClr val="0076BA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Chinese</a:t>
              </a:r>
              <a:r>
                <a:rPr lang="en-US" sz="3300" b="1" dirty="0"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 </a:t>
              </a:r>
              <a:r>
                <a:rPr lang="en-US" sz="3300" b="1" dirty="0">
                  <a:solidFill>
                    <a:srgbClr val="0076BA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speakers</a:t>
              </a:r>
              <a:r>
                <a:rPr lang="en-US" sz="3300" b="1" dirty="0"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 may be at a </a:t>
              </a:r>
              <a:r>
                <a:rPr lang="en-US" sz="3300" b="1" dirty="0">
                  <a:solidFill>
                    <a:srgbClr val="0076BA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disadvantage</a:t>
              </a:r>
              <a:r>
                <a:rPr lang="en-US" sz="3300" b="1" dirty="0"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 compared to </a:t>
              </a:r>
              <a:r>
                <a:rPr lang="en-US" sz="3300" b="1" dirty="0">
                  <a:solidFill>
                    <a:srgbClr val="970D53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English</a:t>
              </a:r>
              <a:r>
                <a:rPr lang="en-US" sz="3300" b="1" dirty="0"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 or </a:t>
              </a:r>
              <a:r>
                <a:rPr lang="en-US" sz="3300" b="1" dirty="0">
                  <a:solidFill>
                    <a:srgbClr val="970D53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Japanese speakers</a:t>
              </a:r>
              <a:endParaRPr lang="ja-JP" altLang="en-US" sz="3300" b="1">
                <a:solidFill>
                  <a:srgbClr val="0076BA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BB5F8B4-973E-83C1-26BE-1A87124F0F02}"/>
                </a:ext>
              </a:extLst>
            </p:cNvPr>
            <p:cNvGrpSpPr/>
            <p:nvPr/>
          </p:nvGrpSpPr>
          <p:grpSpPr>
            <a:xfrm rot="-2820000">
              <a:off x="118880" y="399370"/>
              <a:ext cx="1455510" cy="653835"/>
              <a:chOff x="994710" y="1575479"/>
              <a:chExt cx="1979606" cy="610527"/>
            </a:xfrm>
          </p:grpSpPr>
          <p:sp>
            <p:nvSpPr>
              <p:cNvPr id="23" name="正方形/長方形 26">
                <a:extLst>
                  <a:ext uri="{FF2B5EF4-FFF2-40B4-BE49-F238E27FC236}">
                    <a16:creationId xmlns:a16="http://schemas.microsoft.com/office/drawing/2014/main" id="{2ACB02B4-112E-B8C2-8571-C52165C3372E}"/>
                  </a:ext>
                </a:extLst>
              </p:cNvPr>
              <p:cNvSpPr/>
              <p:nvPr/>
            </p:nvSpPr>
            <p:spPr>
              <a:xfrm>
                <a:off x="994710" y="1575479"/>
                <a:ext cx="1979606" cy="61052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ja-JP" sz="2800" dirty="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25" name="タイトル 5">
                <a:extLst>
                  <a:ext uri="{FF2B5EF4-FFF2-40B4-BE49-F238E27FC236}">
                    <a16:creationId xmlns:a16="http://schemas.microsoft.com/office/drawing/2014/main" id="{7C794C22-2B25-CA88-9B52-225A9ABFF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041" y="1623185"/>
                <a:ext cx="1876943" cy="5539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solidFill>
                      <a:srgbClr val="970D53"/>
                    </a:solidFill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Message</a:t>
                </a:r>
                <a:r>
                  <a:rPr lang="en-US" sz="2000" b="1" dirty="0">
                    <a:solidFill>
                      <a:srgbClr val="970D53"/>
                    </a:solidFill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#2</a:t>
                </a:r>
                <a:endParaRPr lang="ja-JP" altLang="en-US" sz="2000" b="1">
                  <a:solidFill>
                    <a:srgbClr val="970D53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06EE7A-ACD2-C9AD-C148-2699F5E7A4C7}"/>
              </a:ext>
            </a:extLst>
          </p:cNvPr>
          <p:cNvGrpSpPr/>
          <p:nvPr/>
        </p:nvGrpSpPr>
        <p:grpSpPr>
          <a:xfrm>
            <a:off x="445719" y="1064876"/>
            <a:ext cx="11339075" cy="1929316"/>
            <a:chOff x="519717" y="-1467"/>
            <a:chExt cx="11339075" cy="192931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114EC4-E764-F77B-17F1-B855F08FA3F2}"/>
                </a:ext>
              </a:extLst>
            </p:cNvPr>
            <p:cNvSpPr/>
            <p:nvPr/>
          </p:nvSpPr>
          <p:spPr>
            <a:xfrm>
              <a:off x="656217" y="451691"/>
              <a:ext cx="11202575" cy="1323251"/>
            </a:xfrm>
            <a:prstGeom prst="rect">
              <a:avLst/>
            </a:prstGeom>
            <a:solidFill>
              <a:schemeClr val="bg1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8" name="タイトル 5">
              <a:extLst>
                <a:ext uri="{FF2B5EF4-FFF2-40B4-BE49-F238E27FC236}">
                  <a16:creationId xmlns:a16="http://schemas.microsoft.com/office/drawing/2014/main" id="{BD9C2B65-28BE-761F-EAEC-E98CC0D6CBA7}"/>
                </a:ext>
              </a:extLst>
            </p:cNvPr>
            <p:cNvSpPr txBox="1">
              <a:spLocks/>
            </p:cNvSpPr>
            <p:nvPr/>
          </p:nvSpPr>
          <p:spPr>
            <a:xfrm>
              <a:off x="1311500" y="335464"/>
              <a:ext cx="10224283" cy="15923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kumimoji="1" sz="4000" b="0" kern="1200" baseline="0">
                  <a:solidFill>
                    <a:schemeClr val="tx1"/>
                  </a:solidFill>
                  <a:latin typeface="Hiragino Sans W4" panose="020B0400000000000000" pitchFamily="34" charset="-128"/>
                  <a:ea typeface="Hiragino Sans W4" panose="020B0400000000000000" pitchFamily="34" charset="-128"/>
                  <a:cs typeface="+mj-cs"/>
                </a:defRPr>
              </a:lvl1pPr>
            </a:lstStyle>
            <a:p>
              <a:pPr algn="ctr"/>
              <a:r>
                <a:rPr lang="en-US" sz="3300" b="1" dirty="0">
                  <a:solidFill>
                    <a:srgbClr val="970D53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English</a:t>
              </a:r>
              <a:r>
                <a:rPr lang="en-US" sz="3300" b="1" dirty="0">
                  <a:latin typeface="Hiragino Kaku Gothic Pro W6" panose="020B0300000000000000" pitchFamily="34" charset="-128"/>
                  <a:ea typeface="Hiragino Kaku Gothic Pro W6" panose="020B0300000000000000" pitchFamily="34" charset="-128"/>
                </a:rPr>
                <a:t> is not always better</a:t>
              </a:r>
              <a:endParaRPr lang="ja-JP" altLang="en-US" sz="3300" b="1">
                <a:solidFill>
                  <a:srgbClr val="0076BA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0CFD0C7-8E14-6800-75A9-38CD449099D2}"/>
                </a:ext>
              </a:extLst>
            </p:cNvPr>
            <p:cNvGrpSpPr/>
            <p:nvPr/>
          </p:nvGrpSpPr>
          <p:grpSpPr>
            <a:xfrm rot="-2820000">
              <a:off x="118880" y="399370"/>
              <a:ext cx="1455510" cy="653835"/>
              <a:chOff x="994710" y="1575479"/>
              <a:chExt cx="1979606" cy="610527"/>
            </a:xfrm>
          </p:grpSpPr>
          <p:sp>
            <p:nvSpPr>
              <p:cNvPr id="70" name="正方形/長方形 26">
                <a:extLst>
                  <a:ext uri="{FF2B5EF4-FFF2-40B4-BE49-F238E27FC236}">
                    <a16:creationId xmlns:a16="http://schemas.microsoft.com/office/drawing/2014/main" id="{8F8247E5-FB61-53A0-94AF-5F968D78CF73}"/>
                  </a:ext>
                </a:extLst>
              </p:cNvPr>
              <p:cNvSpPr/>
              <p:nvPr/>
            </p:nvSpPr>
            <p:spPr>
              <a:xfrm>
                <a:off x="994710" y="1575479"/>
                <a:ext cx="1979606" cy="61052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ja-JP" sz="2800" dirty="0">
                  <a:solidFill>
                    <a:schemeClr val="tx1"/>
                  </a:solidFill>
                  <a:latin typeface="Hiragino Kaku Gothic Pro W3" panose="020B0300000000000000" pitchFamily="34" charset="-128"/>
                  <a:ea typeface="Hiragino Kaku Gothic Pro W3" panose="020B0300000000000000" pitchFamily="34" charset="-128"/>
                </a:endParaRPr>
              </a:p>
            </p:txBody>
          </p:sp>
          <p:sp>
            <p:nvSpPr>
              <p:cNvPr id="72" name="タイトル 5">
                <a:extLst>
                  <a:ext uri="{FF2B5EF4-FFF2-40B4-BE49-F238E27FC236}">
                    <a16:creationId xmlns:a16="http://schemas.microsoft.com/office/drawing/2014/main" id="{9F56C831-C413-1D12-90B1-DF8A8FCD1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6041" y="1623185"/>
                <a:ext cx="1876943" cy="5539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1800" b="1" dirty="0">
                    <a:solidFill>
                      <a:srgbClr val="970D53"/>
                    </a:solidFill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Message#</a:t>
                </a:r>
                <a:r>
                  <a:rPr lang="en-US" sz="2000" b="1" dirty="0">
                    <a:solidFill>
                      <a:srgbClr val="970D53"/>
                    </a:solidFill>
                    <a:latin typeface="Hiragino Kaku Gothic Pro W6" panose="020B0300000000000000" pitchFamily="34" charset="-128"/>
                    <a:ea typeface="Hiragino Kaku Gothic Pro W6" panose="020B0300000000000000" pitchFamily="34" charset="-128"/>
                  </a:rPr>
                  <a:t>1</a:t>
                </a:r>
                <a:endParaRPr lang="ja-JP" altLang="en-US" sz="2000" b="1">
                  <a:solidFill>
                    <a:srgbClr val="970D53"/>
                  </a:solidFill>
                  <a:latin typeface="Hiragino Kaku Gothic Pro W6" panose="020B0300000000000000" pitchFamily="34" charset="-128"/>
                  <a:ea typeface="Hiragino Kaku Gothic Pro W6" panose="020B0300000000000000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4884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2">
              <a:lumMod val="75000"/>
            </a:schemeClr>
          </a:solidFill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5202</TotalTime>
  <Words>2008</Words>
  <Application>Microsoft Macintosh PowerPoint</Application>
  <PresentationFormat>ワイド画面</PresentationFormat>
  <Paragraphs>370</Paragraphs>
  <Slides>18</Slides>
  <Notes>17</Notes>
  <HiddenSlides>8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18</vt:i4>
      </vt:variant>
    </vt:vector>
  </HeadingPairs>
  <TitlesOfParts>
    <vt:vector size="31" baseType="lpstr">
      <vt:lpstr>Hiragino Kaku Gothic Pro W3</vt:lpstr>
      <vt:lpstr>Hiragino Kaku Gothic Pro W6</vt:lpstr>
      <vt:lpstr>Hiragino Sans W4</vt:lpstr>
      <vt:lpstr>Söhne</vt:lpstr>
      <vt:lpstr>游ゴシック</vt:lpstr>
      <vt:lpstr>游ゴシック Light</vt:lpstr>
      <vt:lpstr>Arial</vt:lpstr>
      <vt:lpstr>Calibri</vt:lpstr>
      <vt:lpstr>Calibri Light</vt:lpstr>
      <vt:lpstr>Cambria Math</vt:lpstr>
      <vt:lpstr>Helvetica Neue</vt:lpstr>
      <vt:lpstr>Office テーマ</vt:lpstr>
      <vt:lpstr>1_Office テーマ</vt:lpstr>
      <vt:lpstr>Exploring the Effect of Multiple Natural Languages                  on Code Suggestion Using GitHub Copilot</vt:lpstr>
      <vt:lpstr>Chinese speakers may be at a disadvantage compared to English or Japanese speakers</vt:lpstr>
      <vt:lpstr>Experiment</vt:lpstr>
      <vt:lpstr>Experiment</vt:lpstr>
      <vt:lpstr>Experiment</vt:lpstr>
      <vt:lpstr>PowerPoint プレゼンテーション</vt:lpstr>
      <vt:lpstr>Results: Japanese recorded the highest Accuracy</vt:lpstr>
      <vt:lpstr>Results: Japanese recorded the highest Accuracy</vt:lpstr>
      <vt:lpstr>Results: Japanese recorded the highest Accuracy</vt:lpstr>
      <vt:lpstr>Summary: The capability varies across                   natural languages.</vt:lpstr>
      <vt:lpstr>PowerPoint プレゼンテーション</vt:lpstr>
      <vt:lpstr>Results: Japanese recorded the highest Accuracy</vt:lpstr>
      <vt:lpstr>Background: Development using AI</vt:lpstr>
      <vt:lpstr>Background: The effect of input language</vt:lpstr>
      <vt:lpstr>Exploring the Effect of Multiple Natural Languages                  on Code Suggestion Using GitHub Copilot</vt:lpstr>
      <vt:lpstr>Summary: The capability varies across                   natural languages.</vt:lpstr>
      <vt:lpstr>Summary: The capability varies across                   natural languages.</vt:lpstr>
      <vt:lpstr>Result (Precision)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Background: development using AI</dc:title>
  <dc:creator>koyanagi kei</dc:creator>
  <cp:lastModifiedBy>koyanagi kei</cp:lastModifiedBy>
  <cp:revision>103</cp:revision>
  <dcterms:created xsi:type="dcterms:W3CDTF">2023-09-05T07:31:42Z</dcterms:created>
  <dcterms:modified xsi:type="dcterms:W3CDTF">2024-04-10T17:57:07Z</dcterms:modified>
</cp:coreProperties>
</file>